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sldIdLst>
    <p:sldId id="414" r:id="rId2"/>
    <p:sldId id="415" r:id="rId3"/>
    <p:sldId id="424" r:id="rId4"/>
    <p:sldId id="425" r:id="rId5"/>
    <p:sldId id="427" r:id="rId6"/>
    <p:sldId id="426" r:id="rId7"/>
    <p:sldId id="428" r:id="rId8"/>
    <p:sldId id="429" r:id="rId9"/>
    <p:sldId id="430" r:id="rId10"/>
    <p:sldId id="431" r:id="rId11"/>
    <p:sldId id="432" r:id="rId1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dan Goldmeier" initials="JG" lastIdx="3" clrIdx="0">
    <p:extLst>
      <p:ext uri="{19B8F6BF-5375-455C-9EA6-DF929625EA0E}">
        <p15:presenceInfo xmlns:p15="http://schemas.microsoft.com/office/powerpoint/2012/main" userId="4c36466e89134df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74576" autoAdjust="0"/>
  </p:normalViewPr>
  <p:slideViewPr>
    <p:cSldViewPr snapToGrid="0">
      <p:cViewPr varScale="1">
        <p:scale>
          <a:sx n="75" d="100"/>
          <a:sy n="75" d="100"/>
        </p:scale>
        <p:origin x="141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3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chemeClr val="tx1"/>
                </a:solidFill>
              </a:rPr>
              <a:t>Sample Chart Title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0" dirty="0">
                <a:solidFill>
                  <a:schemeClr val="tx1"/>
                </a:solidFill>
              </a:rPr>
              <a:t>Subtitle</a:t>
            </a:r>
          </a:p>
        </c:rich>
      </c:tx>
      <c:layout>
        <c:manualLayout>
          <c:xMode val="edge"/>
          <c:yMode val="edge"/>
          <c:x val="7.8835956985994521E-2"/>
          <c:y val="1.09989205506147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3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171517675138084E-2"/>
          <c:y val="0.18818929530105175"/>
          <c:w val="0.87991533726031246"/>
          <c:h val="0.666673391505224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0E-419E-A78C-78F0A4B62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89330080"/>
        <c:axId val="542693936"/>
      </c:barChart>
      <c:catAx>
        <c:axId val="58933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693936"/>
        <c:crosses val="autoZero"/>
        <c:auto val="1"/>
        <c:lblAlgn val="ctr"/>
        <c:lblOffset val="100"/>
        <c:noMultiLvlLbl val="0"/>
      </c:catAx>
      <c:valAx>
        <c:axId val="542693936"/>
        <c:scaling>
          <c:orientation val="minMax"/>
          <c:max val="5"/>
          <c:min val="0"/>
        </c:scaling>
        <c:delete val="0"/>
        <c:axPos val="l"/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330080"/>
        <c:crosses val="autoZero"/>
        <c:crossBetween val="between"/>
        <c:majorUnit val="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7907677926951644"/>
          <c:y val="0.11599065304866293"/>
          <c:w val="0.1882942120108447"/>
          <c:h val="6.823323748841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B002-8E94-46F3-A0E9-FECCA9419D1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2296F-ABC9-4097-90B9-6927B26F6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4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4481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4448175"/>
            <a:ext cx="12192000" cy="240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4551363"/>
            <a:ext cx="11520488" cy="11763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830888"/>
            <a:ext cx="11520488" cy="5508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48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76250"/>
            <a:ext cx="5165724" cy="2557463"/>
          </a:xfrm>
        </p:spPr>
        <p:txBody>
          <a:bodyPr anchor="ctr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76250"/>
            <a:ext cx="5795963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3233941"/>
            <a:ext cx="11520486" cy="2966833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476250"/>
            <a:ext cx="165100" cy="2557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2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0"/>
            <a:ext cx="51380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97" y="1296176"/>
            <a:ext cx="5272764" cy="1551573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198" y="3073967"/>
            <a:ext cx="5272764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7601" y="1016000"/>
            <a:ext cx="5138058" cy="4978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06EB3B-6A54-45E7-B23D-F9515CC15D12}"/>
              </a:ext>
            </a:extLst>
          </p:cNvPr>
          <p:cNvSpPr/>
          <p:nvPr userDrawn="1"/>
        </p:nvSpPr>
        <p:spPr>
          <a:xfrm>
            <a:off x="0" y="5994400"/>
            <a:ext cx="4093029" cy="86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110354-15BA-4B22-B7CF-3D5BFA5C722D}"/>
              </a:ext>
            </a:extLst>
          </p:cNvPr>
          <p:cNvSpPr/>
          <p:nvPr userDrawn="1"/>
        </p:nvSpPr>
        <p:spPr>
          <a:xfrm>
            <a:off x="2162630" y="873210"/>
            <a:ext cx="4093029" cy="1385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1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83831"/>
            <a:ext cx="3111954" cy="3290338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9370" y="1783832"/>
            <a:ext cx="4402592" cy="3290338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72114" y="0"/>
            <a:ext cx="3628571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16C293-C1E0-4EA5-BDE5-D226D72FC08B}"/>
              </a:ext>
            </a:extLst>
          </p:cNvPr>
          <p:cNvSpPr/>
          <p:nvPr userDrawn="1"/>
        </p:nvSpPr>
        <p:spPr>
          <a:xfrm>
            <a:off x="371475" y="5297714"/>
            <a:ext cx="3111954" cy="15602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770C08-8FFF-4293-8E7D-DBFEE4E3E443}"/>
              </a:ext>
            </a:extLst>
          </p:cNvPr>
          <p:cNvSpPr/>
          <p:nvPr userDrawn="1"/>
        </p:nvSpPr>
        <p:spPr>
          <a:xfrm>
            <a:off x="7489370" y="0"/>
            <a:ext cx="4402593" cy="1560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41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1389743"/>
            <a:ext cx="12192000" cy="4078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331584"/>
            <a:ext cx="1051560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2E6F7-3BE5-4484-A73E-3EFDB7348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968071"/>
            <a:ext cx="10515600" cy="805542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41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0"/>
            <a:ext cx="6096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391EAACA-1322-4E60-917E-C7408F539D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600982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750" y="3957831"/>
            <a:ext cx="9620250" cy="1500187"/>
          </a:xfrm>
        </p:spPr>
        <p:txBody>
          <a:bodyPr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3296215-27AE-462B-9127-E1C932633896}"/>
              </a:ext>
            </a:extLst>
          </p:cNvPr>
          <p:cNvSpPr/>
          <p:nvPr userDrawn="1"/>
        </p:nvSpPr>
        <p:spPr>
          <a:xfrm>
            <a:off x="1093471" y="3843394"/>
            <a:ext cx="1722120" cy="1729060"/>
          </a:xfrm>
          <a:custGeom>
            <a:avLst/>
            <a:gdLst>
              <a:gd name="connsiteX0" fmla="*/ 0 w 2730500"/>
              <a:gd name="connsiteY0" fmla="*/ 0 h 2730500"/>
              <a:gd name="connsiteX1" fmla="*/ 2730500 w 2730500"/>
              <a:gd name="connsiteY1" fmla="*/ 0 h 2730500"/>
              <a:gd name="connsiteX2" fmla="*/ 2730500 w 2730500"/>
              <a:gd name="connsiteY2" fmla="*/ 672834 h 2730500"/>
              <a:gd name="connsiteX3" fmla="*/ 2606675 w 2730500"/>
              <a:gd name="connsiteY3" fmla="*/ 672834 h 2730500"/>
              <a:gd name="connsiteX4" fmla="*/ 2606675 w 2730500"/>
              <a:gd name="connsiteY4" fmla="*/ 116870 h 2730500"/>
              <a:gd name="connsiteX5" fmla="*/ 123826 w 2730500"/>
              <a:gd name="connsiteY5" fmla="*/ 116870 h 2730500"/>
              <a:gd name="connsiteX6" fmla="*/ 123826 w 2730500"/>
              <a:gd name="connsiteY6" fmla="*/ 2613630 h 2730500"/>
              <a:gd name="connsiteX7" fmla="*/ 2606675 w 2730500"/>
              <a:gd name="connsiteY7" fmla="*/ 2613630 h 2730500"/>
              <a:gd name="connsiteX8" fmla="*/ 2606675 w 2730500"/>
              <a:gd name="connsiteY8" fmla="*/ 2066205 h 2730500"/>
              <a:gd name="connsiteX9" fmla="*/ 2730500 w 2730500"/>
              <a:gd name="connsiteY9" fmla="*/ 2066205 h 2730500"/>
              <a:gd name="connsiteX10" fmla="*/ 2730500 w 2730500"/>
              <a:gd name="connsiteY10" fmla="*/ 2730500 h 2730500"/>
              <a:gd name="connsiteX11" fmla="*/ 0 w 2730500"/>
              <a:gd name="connsiteY11" fmla="*/ 2730500 h 273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30500" h="2730500">
                <a:moveTo>
                  <a:pt x="0" y="0"/>
                </a:moveTo>
                <a:lnTo>
                  <a:pt x="2730500" y="0"/>
                </a:lnTo>
                <a:lnTo>
                  <a:pt x="2730500" y="672834"/>
                </a:lnTo>
                <a:lnTo>
                  <a:pt x="2606675" y="672834"/>
                </a:lnTo>
                <a:lnTo>
                  <a:pt x="2606675" y="116870"/>
                </a:lnTo>
                <a:lnTo>
                  <a:pt x="123826" y="116870"/>
                </a:lnTo>
                <a:lnTo>
                  <a:pt x="123826" y="2613630"/>
                </a:lnTo>
                <a:lnTo>
                  <a:pt x="2606675" y="2613630"/>
                </a:lnTo>
                <a:lnTo>
                  <a:pt x="2606675" y="2066205"/>
                </a:lnTo>
                <a:lnTo>
                  <a:pt x="2730500" y="2066205"/>
                </a:lnTo>
                <a:lnTo>
                  <a:pt x="2730500" y="2730500"/>
                </a:lnTo>
                <a:lnTo>
                  <a:pt x="0" y="2730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8056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DB7CFEB-6952-4BC3-B9E0-0C382490F9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00675" y="260350"/>
            <a:ext cx="6499502" cy="5940425"/>
          </a:xfrm>
          <a:custGeom>
            <a:avLst/>
            <a:gdLst>
              <a:gd name="connsiteX0" fmla="*/ 4432576 w 6499502"/>
              <a:gd name="connsiteY0" fmla="*/ 4057650 h 5940425"/>
              <a:gd name="connsiteX1" fmla="*/ 6499502 w 6499502"/>
              <a:gd name="connsiteY1" fmla="*/ 4057650 h 5940425"/>
              <a:gd name="connsiteX2" fmla="*/ 6499502 w 6499502"/>
              <a:gd name="connsiteY2" fmla="*/ 5940425 h 5940425"/>
              <a:gd name="connsiteX3" fmla="*/ 4432576 w 6499502"/>
              <a:gd name="connsiteY3" fmla="*/ 5940425 h 5940425"/>
              <a:gd name="connsiteX4" fmla="*/ 2216288 w 6499502"/>
              <a:gd name="connsiteY4" fmla="*/ 4057650 h 5940425"/>
              <a:gd name="connsiteX5" fmla="*/ 4283214 w 6499502"/>
              <a:gd name="connsiteY5" fmla="*/ 4057650 h 5940425"/>
              <a:gd name="connsiteX6" fmla="*/ 4283214 w 6499502"/>
              <a:gd name="connsiteY6" fmla="*/ 5940425 h 5940425"/>
              <a:gd name="connsiteX7" fmla="*/ 2216288 w 6499502"/>
              <a:gd name="connsiteY7" fmla="*/ 5940425 h 5940425"/>
              <a:gd name="connsiteX8" fmla="*/ 0 w 6499502"/>
              <a:gd name="connsiteY8" fmla="*/ 4057650 h 5940425"/>
              <a:gd name="connsiteX9" fmla="*/ 2066926 w 6499502"/>
              <a:gd name="connsiteY9" fmla="*/ 4057650 h 5940425"/>
              <a:gd name="connsiteX10" fmla="*/ 2066926 w 6499502"/>
              <a:gd name="connsiteY10" fmla="*/ 5940425 h 5940425"/>
              <a:gd name="connsiteX11" fmla="*/ 0 w 6499502"/>
              <a:gd name="connsiteY11" fmla="*/ 5940425 h 5940425"/>
              <a:gd name="connsiteX12" fmla="*/ 4432576 w 6499502"/>
              <a:gd name="connsiteY12" fmla="*/ 2028825 h 5940425"/>
              <a:gd name="connsiteX13" fmla="*/ 6499502 w 6499502"/>
              <a:gd name="connsiteY13" fmla="*/ 2028825 h 5940425"/>
              <a:gd name="connsiteX14" fmla="*/ 6499502 w 6499502"/>
              <a:gd name="connsiteY14" fmla="*/ 3911600 h 5940425"/>
              <a:gd name="connsiteX15" fmla="*/ 4432576 w 6499502"/>
              <a:gd name="connsiteY15" fmla="*/ 3911600 h 5940425"/>
              <a:gd name="connsiteX16" fmla="*/ 2216288 w 6499502"/>
              <a:gd name="connsiteY16" fmla="*/ 2028825 h 5940425"/>
              <a:gd name="connsiteX17" fmla="*/ 4283214 w 6499502"/>
              <a:gd name="connsiteY17" fmla="*/ 2028825 h 5940425"/>
              <a:gd name="connsiteX18" fmla="*/ 4283214 w 6499502"/>
              <a:gd name="connsiteY18" fmla="*/ 3911600 h 5940425"/>
              <a:gd name="connsiteX19" fmla="*/ 2216288 w 6499502"/>
              <a:gd name="connsiteY19" fmla="*/ 3911600 h 5940425"/>
              <a:gd name="connsiteX20" fmla="*/ 0 w 6499502"/>
              <a:gd name="connsiteY20" fmla="*/ 2028825 h 5940425"/>
              <a:gd name="connsiteX21" fmla="*/ 2066926 w 6499502"/>
              <a:gd name="connsiteY21" fmla="*/ 2028825 h 5940425"/>
              <a:gd name="connsiteX22" fmla="*/ 2066926 w 6499502"/>
              <a:gd name="connsiteY22" fmla="*/ 3911600 h 5940425"/>
              <a:gd name="connsiteX23" fmla="*/ 0 w 6499502"/>
              <a:gd name="connsiteY23" fmla="*/ 3911600 h 5940425"/>
              <a:gd name="connsiteX24" fmla="*/ 4432576 w 6499502"/>
              <a:gd name="connsiteY24" fmla="*/ 0 h 5940425"/>
              <a:gd name="connsiteX25" fmla="*/ 6499502 w 6499502"/>
              <a:gd name="connsiteY25" fmla="*/ 0 h 5940425"/>
              <a:gd name="connsiteX26" fmla="*/ 6499502 w 6499502"/>
              <a:gd name="connsiteY26" fmla="*/ 1882775 h 5940425"/>
              <a:gd name="connsiteX27" fmla="*/ 4432576 w 6499502"/>
              <a:gd name="connsiteY27" fmla="*/ 1882775 h 5940425"/>
              <a:gd name="connsiteX28" fmla="*/ 2216288 w 6499502"/>
              <a:gd name="connsiteY28" fmla="*/ 0 h 5940425"/>
              <a:gd name="connsiteX29" fmla="*/ 4283214 w 6499502"/>
              <a:gd name="connsiteY29" fmla="*/ 0 h 5940425"/>
              <a:gd name="connsiteX30" fmla="*/ 4283214 w 6499502"/>
              <a:gd name="connsiteY30" fmla="*/ 1882775 h 5940425"/>
              <a:gd name="connsiteX31" fmla="*/ 2216288 w 6499502"/>
              <a:gd name="connsiteY31" fmla="*/ 1882775 h 5940425"/>
              <a:gd name="connsiteX32" fmla="*/ 0 w 6499502"/>
              <a:gd name="connsiteY32" fmla="*/ 0 h 5940425"/>
              <a:gd name="connsiteX33" fmla="*/ 2066926 w 6499502"/>
              <a:gd name="connsiteY33" fmla="*/ 0 h 5940425"/>
              <a:gd name="connsiteX34" fmla="*/ 2066926 w 6499502"/>
              <a:gd name="connsiteY34" fmla="*/ 1882775 h 5940425"/>
              <a:gd name="connsiteX35" fmla="*/ 0 w 6499502"/>
              <a:gd name="connsiteY35" fmla="*/ 1882775 h 59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99502" h="5940425">
                <a:moveTo>
                  <a:pt x="4432576" y="4057650"/>
                </a:moveTo>
                <a:lnTo>
                  <a:pt x="6499502" y="4057650"/>
                </a:lnTo>
                <a:lnTo>
                  <a:pt x="6499502" y="5940425"/>
                </a:lnTo>
                <a:lnTo>
                  <a:pt x="4432576" y="5940425"/>
                </a:lnTo>
                <a:close/>
                <a:moveTo>
                  <a:pt x="2216288" y="4057650"/>
                </a:moveTo>
                <a:lnTo>
                  <a:pt x="4283214" y="4057650"/>
                </a:lnTo>
                <a:lnTo>
                  <a:pt x="4283214" y="5940425"/>
                </a:lnTo>
                <a:lnTo>
                  <a:pt x="2216288" y="5940425"/>
                </a:lnTo>
                <a:close/>
                <a:moveTo>
                  <a:pt x="0" y="4057650"/>
                </a:moveTo>
                <a:lnTo>
                  <a:pt x="2066926" y="4057650"/>
                </a:lnTo>
                <a:lnTo>
                  <a:pt x="2066926" y="5940425"/>
                </a:lnTo>
                <a:lnTo>
                  <a:pt x="0" y="5940425"/>
                </a:lnTo>
                <a:close/>
                <a:moveTo>
                  <a:pt x="4432576" y="2028825"/>
                </a:moveTo>
                <a:lnTo>
                  <a:pt x="6499502" y="2028825"/>
                </a:lnTo>
                <a:lnTo>
                  <a:pt x="6499502" y="3911600"/>
                </a:lnTo>
                <a:lnTo>
                  <a:pt x="4432576" y="3911600"/>
                </a:lnTo>
                <a:close/>
                <a:moveTo>
                  <a:pt x="2216288" y="2028825"/>
                </a:moveTo>
                <a:lnTo>
                  <a:pt x="4283214" y="2028825"/>
                </a:lnTo>
                <a:lnTo>
                  <a:pt x="4283214" y="3911600"/>
                </a:lnTo>
                <a:lnTo>
                  <a:pt x="2216288" y="3911600"/>
                </a:lnTo>
                <a:close/>
                <a:moveTo>
                  <a:pt x="0" y="2028825"/>
                </a:moveTo>
                <a:lnTo>
                  <a:pt x="2066926" y="2028825"/>
                </a:lnTo>
                <a:lnTo>
                  <a:pt x="2066926" y="3911600"/>
                </a:lnTo>
                <a:lnTo>
                  <a:pt x="0" y="3911600"/>
                </a:lnTo>
                <a:close/>
                <a:moveTo>
                  <a:pt x="4432576" y="0"/>
                </a:moveTo>
                <a:lnTo>
                  <a:pt x="6499502" y="0"/>
                </a:lnTo>
                <a:lnTo>
                  <a:pt x="6499502" y="1882775"/>
                </a:lnTo>
                <a:lnTo>
                  <a:pt x="4432576" y="1882775"/>
                </a:lnTo>
                <a:close/>
                <a:moveTo>
                  <a:pt x="2216288" y="0"/>
                </a:moveTo>
                <a:lnTo>
                  <a:pt x="4283214" y="0"/>
                </a:lnTo>
                <a:lnTo>
                  <a:pt x="4283214" y="1882775"/>
                </a:lnTo>
                <a:lnTo>
                  <a:pt x="2216288" y="1882775"/>
                </a:lnTo>
                <a:close/>
                <a:moveTo>
                  <a:pt x="0" y="0"/>
                </a:moveTo>
                <a:lnTo>
                  <a:pt x="2066926" y="0"/>
                </a:lnTo>
                <a:lnTo>
                  <a:pt x="2066926" y="1882775"/>
                </a:lnTo>
                <a:lnTo>
                  <a:pt x="0" y="18827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596928"/>
            <a:ext cx="4810125" cy="3267268"/>
          </a:xfrm>
        </p:spPr>
        <p:txBody>
          <a:bodyPr anchor="ctr"/>
          <a:lstStyle>
            <a:lvl1pPr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3933498" y="4952673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B43515-5C7A-4125-B76D-8A24D2BBE5EC}"/>
              </a:ext>
            </a:extLst>
          </p:cNvPr>
          <p:cNvSpPr/>
          <p:nvPr userDrawn="1"/>
        </p:nvSpPr>
        <p:spPr>
          <a:xfrm>
            <a:off x="371475" y="1011911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9A713B-4176-4C86-9E87-4ADBD6F444FB}"/>
              </a:ext>
            </a:extLst>
          </p:cNvPr>
          <p:cNvSpPr/>
          <p:nvPr userDrawn="1"/>
        </p:nvSpPr>
        <p:spPr>
          <a:xfrm>
            <a:off x="620587" y="671713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55935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917949"/>
            <a:ext cx="6915150" cy="2268337"/>
          </a:xfrm>
        </p:spPr>
        <p:txBody>
          <a:bodyPr anchor="ctr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5222179" y="2327274"/>
            <a:ext cx="2176462" cy="15112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A0623C-0B34-4074-8AA0-6428A5AF07A3}"/>
              </a:ext>
            </a:extLst>
          </p:cNvPr>
          <p:cNvSpPr/>
          <p:nvPr userDrawn="1"/>
        </p:nvSpPr>
        <p:spPr>
          <a:xfrm>
            <a:off x="7468839" y="3917949"/>
            <a:ext cx="2176462" cy="22828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B5D335A5-A601-4D8A-AEF5-F34792FF565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1474" y="260351"/>
            <a:ext cx="11520489" cy="5940424"/>
          </a:xfrm>
          <a:custGeom>
            <a:avLst/>
            <a:gdLst>
              <a:gd name="connsiteX0" fmla="*/ 9344026 w 11520489"/>
              <a:gd name="connsiteY0" fmla="*/ 3657598 h 5940424"/>
              <a:gd name="connsiteX1" fmla="*/ 11520489 w 11520489"/>
              <a:gd name="connsiteY1" fmla="*/ 3657598 h 5940424"/>
              <a:gd name="connsiteX2" fmla="*/ 11520489 w 11520489"/>
              <a:gd name="connsiteY2" fmla="*/ 5940424 h 5940424"/>
              <a:gd name="connsiteX3" fmla="*/ 9344026 w 11520489"/>
              <a:gd name="connsiteY3" fmla="*/ 5940424 h 5940424"/>
              <a:gd name="connsiteX4" fmla="*/ 9344026 w 11520489"/>
              <a:gd name="connsiteY4" fmla="*/ 2066924 h 5940424"/>
              <a:gd name="connsiteX5" fmla="*/ 11520489 w 11520489"/>
              <a:gd name="connsiteY5" fmla="*/ 2066924 h 5940424"/>
              <a:gd name="connsiteX6" fmla="*/ 11520489 w 11520489"/>
              <a:gd name="connsiteY6" fmla="*/ 3578224 h 5940424"/>
              <a:gd name="connsiteX7" fmla="*/ 9344026 w 11520489"/>
              <a:gd name="connsiteY7" fmla="*/ 3578224 h 5940424"/>
              <a:gd name="connsiteX8" fmla="*/ 7097365 w 11520489"/>
              <a:gd name="connsiteY8" fmla="*/ 2066924 h 5940424"/>
              <a:gd name="connsiteX9" fmla="*/ 9273828 w 11520489"/>
              <a:gd name="connsiteY9" fmla="*/ 2066924 h 5940424"/>
              <a:gd name="connsiteX10" fmla="*/ 9273828 w 11520489"/>
              <a:gd name="connsiteY10" fmla="*/ 3578224 h 5940424"/>
              <a:gd name="connsiteX11" fmla="*/ 7097365 w 11520489"/>
              <a:gd name="connsiteY11" fmla="*/ 3578224 h 5940424"/>
              <a:gd name="connsiteX12" fmla="*/ 2604044 w 11520489"/>
              <a:gd name="connsiteY12" fmla="*/ 2066923 h 5940424"/>
              <a:gd name="connsiteX13" fmla="*/ 4780506 w 11520489"/>
              <a:gd name="connsiteY13" fmla="*/ 2066923 h 5940424"/>
              <a:gd name="connsiteX14" fmla="*/ 4780506 w 11520489"/>
              <a:gd name="connsiteY14" fmla="*/ 3578222 h 5940424"/>
              <a:gd name="connsiteX15" fmla="*/ 2604044 w 11520489"/>
              <a:gd name="connsiteY15" fmla="*/ 3578222 h 5940424"/>
              <a:gd name="connsiteX16" fmla="*/ 0 w 11520489"/>
              <a:gd name="connsiteY16" fmla="*/ 2066923 h 5940424"/>
              <a:gd name="connsiteX17" fmla="*/ 2533843 w 11520489"/>
              <a:gd name="connsiteY17" fmla="*/ 2066923 h 5940424"/>
              <a:gd name="connsiteX18" fmla="*/ 2533843 w 11520489"/>
              <a:gd name="connsiteY18" fmla="*/ 3578222 h 5940424"/>
              <a:gd name="connsiteX19" fmla="*/ 0 w 11520489"/>
              <a:gd name="connsiteY19" fmla="*/ 3578222 h 5940424"/>
              <a:gd name="connsiteX20" fmla="*/ 2604046 w 11520489"/>
              <a:gd name="connsiteY20" fmla="*/ 0 h 5940424"/>
              <a:gd name="connsiteX21" fmla="*/ 4780509 w 11520489"/>
              <a:gd name="connsiteY21" fmla="*/ 0 h 5940424"/>
              <a:gd name="connsiteX22" fmla="*/ 4780509 w 11520489"/>
              <a:gd name="connsiteY22" fmla="*/ 1987550 h 5940424"/>
              <a:gd name="connsiteX23" fmla="*/ 2604046 w 11520489"/>
              <a:gd name="connsiteY23" fmla="*/ 1987550 h 5940424"/>
              <a:gd name="connsiteX24" fmla="*/ 2 w 11520489"/>
              <a:gd name="connsiteY24" fmla="*/ 0 h 5940424"/>
              <a:gd name="connsiteX25" fmla="*/ 2533845 w 11520489"/>
              <a:gd name="connsiteY25" fmla="*/ 0 h 5940424"/>
              <a:gd name="connsiteX26" fmla="*/ 2533845 w 11520489"/>
              <a:gd name="connsiteY26" fmla="*/ 1987550 h 5940424"/>
              <a:gd name="connsiteX27" fmla="*/ 2 w 11520489"/>
              <a:gd name="connsiteY27" fmla="*/ 1987550 h 5940424"/>
              <a:gd name="connsiteX28" fmla="*/ 7097365 w 11520489"/>
              <a:gd name="connsiteY28" fmla="*/ 0 h 5940424"/>
              <a:gd name="connsiteX29" fmla="*/ 9273828 w 11520489"/>
              <a:gd name="connsiteY29" fmla="*/ 0 h 5940424"/>
              <a:gd name="connsiteX30" fmla="*/ 9273828 w 11520489"/>
              <a:gd name="connsiteY30" fmla="*/ 1987550 h 5940424"/>
              <a:gd name="connsiteX31" fmla="*/ 7097365 w 11520489"/>
              <a:gd name="connsiteY31" fmla="*/ 1987550 h 5940424"/>
              <a:gd name="connsiteX32" fmla="*/ 4850705 w 11520489"/>
              <a:gd name="connsiteY32" fmla="*/ 0 h 5940424"/>
              <a:gd name="connsiteX33" fmla="*/ 7027168 w 11520489"/>
              <a:gd name="connsiteY33" fmla="*/ 0 h 5940424"/>
              <a:gd name="connsiteX34" fmla="*/ 7027168 w 11520489"/>
              <a:gd name="connsiteY34" fmla="*/ 1987550 h 5940424"/>
              <a:gd name="connsiteX35" fmla="*/ 4850705 w 11520489"/>
              <a:gd name="connsiteY35" fmla="*/ 1987550 h 5940424"/>
              <a:gd name="connsiteX36" fmla="*/ 9344025 w 11520489"/>
              <a:gd name="connsiteY36" fmla="*/ 0 h 5940424"/>
              <a:gd name="connsiteX37" fmla="*/ 11520488 w 11520489"/>
              <a:gd name="connsiteY37" fmla="*/ 0 h 5940424"/>
              <a:gd name="connsiteX38" fmla="*/ 11520488 w 11520489"/>
              <a:gd name="connsiteY38" fmla="*/ 1987550 h 5940424"/>
              <a:gd name="connsiteX39" fmla="*/ 9344025 w 11520489"/>
              <a:gd name="connsiteY39" fmla="*/ 1987550 h 594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520489" h="5940424">
                <a:moveTo>
                  <a:pt x="9344026" y="3657598"/>
                </a:moveTo>
                <a:lnTo>
                  <a:pt x="11520489" y="3657598"/>
                </a:lnTo>
                <a:lnTo>
                  <a:pt x="11520489" y="5940424"/>
                </a:lnTo>
                <a:lnTo>
                  <a:pt x="9344026" y="5940424"/>
                </a:lnTo>
                <a:close/>
                <a:moveTo>
                  <a:pt x="9344026" y="2066924"/>
                </a:moveTo>
                <a:lnTo>
                  <a:pt x="11520489" y="2066924"/>
                </a:lnTo>
                <a:lnTo>
                  <a:pt x="11520489" y="3578224"/>
                </a:lnTo>
                <a:lnTo>
                  <a:pt x="9344026" y="3578224"/>
                </a:lnTo>
                <a:close/>
                <a:moveTo>
                  <a:pt x="7097365" y="2066924"/>
                </a:moveTo>
                <a:lnTo>
                  <a:pt x="9273828" y="2066924"/>
                </a:lnTo>
                <a:lnTo>
                  <a:pt x="9273828" y="3578224"/>
                </a:lnTo>
                <a:lnTo>
                  <a:pt x="7097365" y="3578224"/>
                </a:lnTo>
                <a:close/>
                <a:moveTo>
                  <a:pt x="2604044" y="2066923"/>
                </a:moveTo>
                <a:lnTo>
                  <a:pt x="4780506" y="2066923"/>
                </a:lnTo>
                <a:lnTo>
                  <a:pt x="4780506" y="3578222"/>
                </a:lnTo>
                <a:lnTo>
                  <a:pt x="2604044" y="3578222"/>
                </a:lnTo>
                <a:close/>
                <a:moveTo>
                  <a:pt x="0" y="2066923"/>
                </a:moveTo>
                <a:lnTo>
                  <a:pt x="2533843" y="2066923"/>
                </a:lnTo>
                <a:lnTo>
                  <a:pt x="2533843" y="3578222"/>
                </a:lnTo>
                <a:lnTo>
                  <a:pt x="0" y="3578222"/>
                </a:lnTo>
                <a:close/>
                <a:moveTo>
                  <a:pt x="2604046" y="0"/>
                </a:moveTo>
                <a:lnTo>
                  <a:pt x="4780509" y="0"/>
                </a:lnTo>
                <a:lnTo>
                  <a:pt x="4780509" y="1987550"/>
                </a:lnTo>
                <a:lnTo>
                  <a:pt x="2604046" y="1987550"/>
                </a:lnTo>
                <a:close/>
                <a:moveTo>
                  <a:pt x="2" y="0"/>
                </a:moveTo>
                <a:lnTo>
                  <a:pt x="2533845" y="0"/>
                </a:lnTo>
                <a:lnTo>
                  <a:pt x="2533845" y="1987550"/>
                </a:lnTo>
                <a:lnTo>
                  <a:pt x="2" y="1987550"/>
                </a:lnTo>
                <a:close/>
                <a:moveTo>
                  <a:pt x="7097365" y="0"/>
                </a:moveTo>
                <a:lnTo>
                  <a:pt x="9273828" y="0"/>
                </a:lnTo>
                <a:lnTo>
                  <a:pt x="9273828" y="1987550"/>
                </a:lnTo>
                <a:lnTo>
                  <a:pt x="7097365" y="1987550"/>
                </a:lnTo>
                <a:close/>
                <a:moveTo>
                  <a:pt x="4850705" y="0"/>
                </a:moveTo>
                <a:lnTo>
                  <a:pt x="7027168" y="0"/>
                </a:lnTo>
                <a:lnTo>
                  <a:pt x="7027168" y="1987550"/>
                </a:lnTo>
                <a:lnTo>
                  <a:pt x="4850705" y="1987550"/>
                </a:lnTo>
                <a:close/>
                <a:moveTo>
                  <a:pt x="9344025" y="0"/>
                </a:moveTo>
                <a:lnTo>
                  <a:pt x="11520488" y="0"/>
                </a:lnTo>
                <a:lnTo>
                  <a:pt x="11520488" y="1987550"/>
                </a:lnTo>
                <a:lnTo>
                  <a:pt x="9344025" y="1987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47796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4406207"/>
            <a:ext cx="10439400" cy="1175444"/>
          </a:xfrm>
        </p:spPr>
        <p:txBody>
          <a:bodyPr anchor="ctr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0" y="0"/>
            <a:ext cx="12191999" cy="2847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230D70C6-13FD-45D4-8FB6-26C56B8FF2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260350"/>
            <a:ext cx="11520488" cy="365759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0ED78A-2A17-41C4-9030-D406C56DDF4A}"/>
              </a:ext>
            </a:extLst>
          </p:cNvPr>
          <p:cNvSpPr/>
          <p:nvPr userDrawn="1"/>
        </p:nvSpPr>
        <p:spPr>
          <a:xfrm>
            <a:off x="5795961" y="3914082"/>
            <a:ext cx="600075" cy="291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40326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A6C789F-805A-4494-8430-C63414191AC2}"/>
              </a:ext>
            </a:extLst>
          </p:cNvPr>
          <p:cNvSpPr/>
          <p:nvPr userDrawn="1"/>
        </p:nvSpPr>
        <p:spPr>
          <a:xfrm>
            <a:off x="371475" y="1526382"/>
            <a:ext cx="3595688" cy="4562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8224838" y="1526382"/>
            <a:ext cx="3595688" cy="4562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026" y="1724025"/>
            <a:ext cx="314325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282" y="1712119"/>
            <a:ext cx="3142800" cy="4191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67163" y="1233488"/>
            <a:ext cx="4257675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99249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6200775" y="1233487"/>
            <a:ext cx="5619751" cy="2733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1357414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757863" cy="24156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B9795E85-7B91-41BB-9DF4-A4893AA48F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0775" y="3967163"/>
            <a:ext cx="5619750" cy="24145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5757863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48474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409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508BC1-7ABB-42C8-B268-3C6F4FD455DE}"/>
              </a:ext>
            </a:extLst>
          </p:cNvPr>
          <p:cNvSpPr/>
          <p:nvPr userDrawn="1"/>
        </p:nvSpPr>
        <p:spPr>
          <a:xfrm>
            <a:off x="200025" y="-1"/>
            <a:ext cx="119919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" y="0"/>
            <a:ext cx="6034088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1"/>
            <a:ext cx="371475" cy="6858000"/>
          </a:xfrm>
          <a:prstGeom prst="rect">
            <a:avLst/>
          </a:prstGeom>
          <a:solidFill>
            <a:srgbClr val="5C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5625" y="1512889"/>
            <a:ext cx="4986338" cy="3262311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5625" y="4927600"/>
            <a:ext cx="4986338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7704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8" cy="238136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11520488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054" y="3808206"/>
            <a:ext cx="5255193" cy="24048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406" y="3808236"/>
            <a:ext cx="5256000" cy="24048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5E3050-1157-4448-A84E-5AC72FC84A7F}"/>
              </a:ext>
            </a:extLst>
          </p:cNvPr>
          <p:cNvCxnSpPr/>
          <p:nvPr userDrawn="1"/>
        </p:nvCxnSpPr>
        <p:spPr>
          <a:xfrm>
            <a:off x="6131719" y="3774712"/>
            <a:ext cx="0" cy="24718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404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5DEB4D-1697-4E72-B2BF-F5EA1EF3B009}"/>
              </a:ext>
            </a:extLst>
          </p:cNvPr>
          <p:cNvSpPr/>
          <p:nvPr userDrawn="1"/>
        </p:nvSpPr>
        <p:spPr>
          <a:xfrm>
            <a:off x="7162799" y="3052634"/>
            <a:ext cx="1368533" cy="113014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334424"/>
            <a:ext cx="4448175" cy="1520824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9563" y="3118775"/>
            <a:ext cx="2927311" cy="308199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5" y="3118776"/>
            <a:ext cx="2926800" cy="308192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4421AF3-217F-49BD-BF47-1140F3F445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8415" y="-4277"/>
            <a:ext cx="7283585" cy="6204974"/>
          </a:xfrm>
          <a:custGeom>
            <a:avLst/>
            <a:gdLst>
              <a:gd name="connsiteX0" fmla="*/ 4914900 w 7283585"/>
              <a:gd name="connsiteY0" fmla="*/ 4064000 h 6204974"/>
              <a:gd name="connsiteX1" fmla="*/ 7283585 w 7283585"/>
              <a:gd name="connsiteY1" fmla="*/ 4064000 h 6204974"/>
              <a:gd name="connsiteX2" fmla="*/ 7283585 w 7283585"/>
              <a:gd name="connsiteY2" fmla="*/ 6204974 h 6204974"/>
              <a:gd name="connsiteX3" fmla="*/ 4914900 w 7283585"/>
              <a:gd name="connsiteY3" fmla="*/ 6204974 h 6204974"/>
              <a:gd name="connsiteX4" fmla="*/ 4914900 w 7283585"/>
              <a:gd name="connsiteY4" fmla="*/ 2032000 h 6204974"/>
              <a:gd name="connsiteX5" fmla="*/ 7283585 w 7283585"/>
              <a:gd name="connsiteY5" fmla="*/ 2032000 h 6204974"/>
              <a:gd name="connsiteX6" fmla="*/ 7283585 w 7283585"/>
              <a:gd name="connsiteY6" fmla="*/ 3946525 h 6204974"/>
              <a:gd name="connsiteX7" fmla="*/ 4914900 w 7283585"/>
              <a:gd name="connsiteY7" fmla="*/ 3946525 h 6204974"/>
              <a:gd name="connsiteX8" fmla="*/ 2457450 w 7283585"/>
              <a:gd name="connsiteY8" fmla="*/ 2032000 h 6204974"/>
              <a:gd name="connsiteX9" fmla="*/ 4826135 w 7283585"/>
              <a:gd name="connsiteY9" fmla="*/ 2032000 h 6204974"/>
              <a:gd name="connsiteX10" fmla="*/ 4826135 w 7283585"/>
              <a:gd name="connsiteY10" fmla="*/ 3946525 h 6204974"/>
              <a:gd name="connsiteX11" fmla="*/ 2457450 w 7283585"/>
              <a:gd name="connsiteY11" fmla="*/ 3946525 h 6204974"/>
              <a:gd name="connsiteX12" fmla="*/ 0 w 7283585"/>
              <a:gd name="connsiteY12" fmla="*/ 8552 h 6204974"/>
              <a:gd name="connsiteX13" fmla="*/ 2368685 w 7283585"/>
              <a:gd name="connsiteY13" fmla="*/ 8552 h 6204974"/>
              <a:gd name="connsiteX14" fmla="*/ 2368685 w 7283585"/>
              <a:gd name="connsiteY14" fmla="*/ 1923077 h 6204974"/>
              <a:gd name="connsiteX15" fmla="*/ 0 w 7283585"/>
              <a:gd name="connsiteY15" fmla="*/ 1923077 h 6204974"/>
              <a:gd name="connsiteX16" fmla="*/ 2457450 w 7283585"/>
              <a:gd name="connsiteY16" fmla="*/ 4276 h 6204974"/>
              <a:gd name="connsiteX17" fmla="*/ 4826135 w 7283585"/>
              <a:gd name="connsiteY17" fmla="*/ 4276 h 6204974"/>
              <a:gd name="connsiteX18" fmla="*/ 4826135 w 7283585"/>
              <a:gd name="connsiteY18" fmla="*/ 1918801 h 6204974"/>
              <a:gd name="connsiteX19" fmla="*/ 2457450 w 7283585"/>
              <a:gd name="connsiteY19" fmla="*/ 1918801 h 6204974"/>
              <a:gd name="connsiteX20" fmla="*/ 4914900 w 7283585"/>
              <a:gd name="connsiteY20" fmla="*/ 0 h 6204974"/>
              <a:gd name="connsiteX21" fmla="*/ 7283585 w 7283585"/>
              <a:gd name="connsiteY21" fmla="*/ 0 h 6204974"/>
              <a:gd name="connsiteX22" fmla="*/ 7283585 w 7283585"/>
              <a:gd name="connsiteY22" fmla="*/ 1914525 h 6204974"/>
              <a:gd name="connsiteX23" fmla="*/ 4914900 w 7283585"/>
              <a:gd name="connsiteY23" fmla="*/ 1914525 h 620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83585" h="6204974">
                <a:moveTo>
                  <a:pt x="4914900" y="4064000"/>
                </a:moveTo>
                <a:lnTo>
                  <a:pt x="7283585" y="4064000"/>
                </a:lnTo>
                <a:lnTo>
                  <a:pt x="7283585" y="6204974"/>
                </a:lnTo>
                <a:lnTo>
                  <a:pt x="4914900" y="6204974"/>
                </a:lnTo>
                <a:close/>
                <a:moveTo>
                  <a:pt x="4914900" y="2032000"/>
                </a:moveTo>
                <a:lnTo>
                  <a:pt x="7283585" y="2032000"/>
                </a:lnTo>
                <a:lnTo>
                  <a:pt x="7283585" y="3946525"/>
                </a:lnTo>
                <a:lnTo>
                  <a:pt x="4914900" y="3946525"/>
                </a:lnTo>
                <a:close/>
                <a:moveTo>
                  <a:pt x="2457450" y="2032000"/>
                </a:moveTo>
                <a:lnTo>
                  <a:pt x="4826135" y="2032000"/>
                </a:lnTo>
                <a:lnTo>
                  <a:pt x="4826135" y="3946525"/>
                </a:lnTo>
                <a:lnTo>
                  <a:pt x="2457450" y="3946525"/>
                </a:lnTo>
                <a:close/>
                <a:moveTo>
                  <a:pt x="0" y="8552"/>
                </a:moveTo>
                <a:lnTo>
                  <a:pt x="2368685" y="8552"/>
                </a:lnTo>
                <a:lnTo>
                  <a:pt x="2368685" y="1923077"/>
                </a:lnTo>
                <a:lnTo>
                  <a:pt x="0" y="1923077"/>
                </a:lnTo>
                <a:close/>
                <a:moveTo>
                  <a:pt x="2457450" y="4276"/>
                </a:moveTo>
                <a:lnTo>
                  <a:pt x="4826135" y="4276"/>
                </a:lnTo>
                <a:lnTo>
                  <a:pt x="4826135" y="1918801"/>
                </a:lnTo>
                <a:lnTo>
                  <a:pt x="2457450" y="1918801"/>
                </a:lnTo>
                <a:close/>
                <a:moveTo>
                  <a:pt x="4914900" y="0"/>
                </a:moveTo>
                <a:lnTo>
                  <a:pt x="7283585" y="0"/>
                </a:lnTo>
                <a:lnTo>
                  <a:pt x="7283585" y="1914525"/>
                </a:lnTo>
                <a:lnTo>
                  <a:pt x="4914900" y="19145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5378D9-445B-4812-AE73-9B2CF92DCDF1}"/>
              </a:ext>
            </a:extLst>
          </p:cNvPr>
          <p:cNvSpPr/>
          <p:nvPr userDrawn="1"/>
        </p:nvSpPr>
        <p:spPr>
          <a:xfrm>
            <a:off x="6210299" y="2027725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69B8CC-B741-4501-A871-F6CC58941F5C}"/>
              </a:ext>
            </a:extLst>
          </p:cNvPr>
          <p:cNvSpPr/>
          <p:nvPr userDrawn="1"/>
        </p:nvSpPr>
        <p:spPr>
          <a:xfrm>
            <a:off x="8661263" y="4055448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D9C5BC-5F16-4DC8-BAA3-30A378B7F5FB}"/>
              </a:ext>
            </a:extLst>
          </p:cNvPr>
          <p:cNvCxnSpPr>
            <a:cxnSpLocks/>
          </p:cNvCxnSpPr>
          <p:nvPr userDrawn="1"/>
        </p:nvCxnSpPr>
        <p:spPr>
          <a:xfrm>
            <a:off x="3452019" y="3106075"/>
            <a:ext cx="0" cy="30947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F0E9B02-FBE7-4B3F-833A-FCDE146B2DAD}"/>
              </a:ext>
            </a:extLst>
          </p:cNvPr>
          <p:cNvSpPr/>
          <p:nvPr userDrawn="1"/>
        </p:nvSpPr>
        <p:spPr>
          <a:xfrm>
            <a:off x="0" y="1405862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5129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3E3AB81-FB3C-492F-8AB9-CFC37EECCE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11520488" cy="6121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2C4CC9-6F35-4EBF-857F-EBD298D77347}"/>
              </a:ext>
            </a:extLst>
          </p:cNvPr>
          <p:cNvSpPr/>
          <p:nvPr userDrawn="1"/>
        </p:nvSpPr>
        <p:spPr>
          <a:xfrm>
            <a:off x="1578741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54A23-014A-49B4-9E28-7641C8A4F0C1}"/>
              </a:ext>
            </a:extLst>
          </p:cNvPr>
          <p:cNvSpPr/>
          <p:nvPr userDrawn="1"/>
        </p:nvSpPr>
        <p:spPr>
          <a:xfrm>
            <a:off x="6184487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4" y="1233488"/>
            <a:ext cx="9016993" cy="761076"/>
          </a:xfrm>
        </p:spPr>
        <p:txBody>
          <a:bodyPr anchor="ctr">
            <a:no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8091" y="2424864"/>
            <a:ext cx="4132800" cy="28332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2820" y="2424864"/>
            <a:ext cx="4131850" cy="283210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3943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3E1565-5B33-4914-9800-50B8400266FF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E438B2E-01A6-453B-928D-97D9843816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5756" y="260350"/>
            <a:ext cx="11520488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06718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04FC023-3732-4036-B4DA-F34DC45303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1999" cy="6857999"/>
          </a:xfrm>
          <a:custGeom>
            <a:avLst/>
            <a:gdLst>
              <a:gd name="connsiteX0" fmla="*/ 9194799 w 12191999"/>
              <a:gd name="connsiteY0" fmla="*/ 4114799 h 6108699"/>
              <a:gd name="connsiteX1" fmla="*/ 12191999 w 12191999"/>
              <a:gd name="connsiteY1" fmla="*/ 4114799 h 6108699"/>
              <a:gd name="connsiteX2" fmla="*/ 12191999 w 12191999"/>
              <a:gd name="connsiteY2" fmla="*/ 6108699 h 6108699"/>
              <a:gd name="connsiteX3" fmla="*/ 9194799 w 12191999"/>
              <a:gd name="connsiteY3" fmla="*/ 6108699 h 6108699"/>
              <a:gd name="connsiteX4" fmla="*/ 6129865 w 12191999"/>
              <a:gd name="connsiteY4" fmla="*/ 4114799 h 6108699"/>
              <a:gd name="connsiteX5" fmla="*/ 9127065 w 12191999"/>
              <a:gd name="connsiteY5" fmla="*/ 4114799 h 6108699"/>
              <a:gd name="connsiteX6" fmla="*/ 9127065 w 12191999"/>
              <a:gd name="connsiteY6" fmla="*/ 6108699 h 6108699"/>
              <a:gd name="connsiteX7" fmla="*/ 6129865 w 12191999"/>
              <a:gd name="connsiteY7" fmla="*/ 6108699 h 6108699"/>
              <a:gd name="connsiteX8" fmla="*/ 3064933 w 12191999"/>
              <a:gd name="connsiteY8" fmla="*/ 4114799 h 6108699"/>
              <a:gd name="connsiteX9" fmla="*/ 6062132 w 12191999"/>
              <a:gd name="connsiteY9" fmla="*/ 4114799 h 6108699"/>
              <a:gd name="connsiteX10" fmla="*/ 6062132 w 12191999"/>
              <a:gd name="connsiteY10" fmla="*/ 6108699 h 6108699"/>
              <a:gd name="connsiteX11" fmla="*/ 3064933 w 12191999"/>
              <a:gd name="connsiteY11" fmla="*/ 6108699 h 6108699"/>
              <a:gd name="connsiteX12" fmla="*/ 0 w 12191999"/>
              <a:gd name="connsiteY12" fmla="*/ 4114799 h 6108699"/>
              <a:gd name="connsiteX13" fmla="*/ 2997200 w 12191999"/>
              <a:gd name="connsiteY13" fmla="*/ 4114799 h 6108699"/>
              <a:gd name="connsiteX14" fmla="*/ 2997200 w 12191999"/>
              <a:gd name="connsiteY14" fmla="*/ 6108699 h 6108699"/>
              <a:gd name="connsiteX15" fmla="*/ 0 w 12191999"/>
              <a:gd name="connsiteY15" fmla="*/ 6108699 h 6108699"/>
              <a:gd name="connsiteX16" fmla="*/ 9194799 w 12191999"/>
              <a:gd name="connsiteY16" fmla="*/ 2057400 h 6108699"/>
              <a:gd name="connsiteX17" fmla="*/ 12191999 w 12191999"/>
              <a:gd name="connsiteY17" fmla="*/ 2057400 h 6108699"/>
              <a:gd name="connsiteX18" fmla="*/ 12191999 w 12191999"/>
              <a:gd name="connsiteY18" fmla="*/ 4051299 h 6108699"/>
              <a:gd name="connsiteX19" fmla="*/ 9194799 w 12191999"/>
              <a:gd name="connsiteY19" fmla="*/ 4051299 h 6108699"/>
              <a:gd name="connsiteX20" fmla="*/ 6129865 w 12191999"/>
              <a:gd name="connsiteY20" fmla="*/ 2057400 h 6108699"/>
              <a:gd name="connsiteX21" fmla="*/ 9127065 w 12191999"/>
              <a:gd name="connsiteY21" fmla="*/ 2057400 h 6108699"/>
              <a:gd name="connsiteX22" fmla="*/ 9127065 w 12191999"/>
              <a:gd name="connsiteY22" fmla="*/ 4051299 h 6108699"/>
              <a:gd name="connsiteX23" fmla="*/ 6129865 w 12191999"/>
              <a:gd name="connsiteY23" fmla="*/ 4051299 h 6108699"/>
              <a:gd name="connsiteX24" fmla="*/ 3064934 w 12191999"/>
              <a:gd name="connsiteY24" fmla="*/ 2057400 h 6108699"/>
              <a:gd name="connsiteX25" fmla="*/ 6062132 w 12191999"/>
              <a:gd name="connsiteY25" fmla="*/ 2057400 h 6108699"/>
              <a:gd name="connsiteX26" fmla="*/ 6062132 w 12191999"/>
              <a:gd name="connsiteY26" fmla="*/ 4051299 h 6108699"/>
              <a:gd name="connsiteX27" fmla="*/ 3064934 w 12191999"/>
              <a:gd name="connsiteY27" fmla="*/ 4051299 h 6108699"/>
              <a:gd name="connsiteX28" fmla="*/ 0 w 12191999"/>
              <a:gd name="connsiteY28" fmla="*/ 2057400 h 6108699"/>
              <a:gd name="connsiteX29" fmla="*/ 2997200 w 12191999"/>
              <a:gd name="connsiteY29" fmla="*/ 2057400 h 6108699"/>
              <a:gd name="connsiteX30" fmla="*/ 2997200 w 12191999"/>
              <a:gd name="connsiteY30" fmla="*/ 4051299 h 6108699"/>
              <a:gd name="connsiteX31" fmla="*/ 0 w 12191999"/>
              <a:gd name="connsiteY31" fmla="*/ 4051299 h 6108699"/>
              <a:gd name="connsiteX32" fmla="*/ 9194799 w 12191999"/>
              <a:gd name="connsiteY32" fmla="*/ 0 h 6108699"/>
              <a:gd name="connsiteX33" fmla="*/ 12191999 w 12191999"/>
              <a:gd name="connsiteY33" fmla="*/ 0 h 6108699"/>
              <a:gd name="connsiteX34" fmla="*/ 12191999 w 12191999"/>
              <a:gd name="connsiteY34" fmla="*/ 1993900 h 6108699"/>
              <a:gd name="connsiteX35" fmla="*/ 9194799 w 12191999"/>
              <a:gd name="connsiteY35" fmla="*/ 1993900 h 6108699"/>
              <a:gd name="connsiteX36" fmla="*/ 6129865 w 12191999"/>
              <a:gd name="connsiteY36" fmla="*/ 0 h 6108699"/>
              <a:gd name="connsiteX37" fmla="*/ 9127065 w 12191999"/>
              <a:gd name="connsiteY37" fmla="*/ 0 h 6108699"/>
              <a:gd name="connsiteX38" fmla="*/ 9127065 w 12191999"/>
              <a:gd name="connsiteY38" fmla="*/ 1993900 h 6108699"/>
              <a:gd name="connsiteX39" fmla="*/ 6129865 w 12191999"/>
              <a:gd name="connsiteY39" fmla="*/ 1993900 h 6108699"/>
              <a:gd name="connsiteX40" fmla="*/ 3064934 w 12191999"/>
              <a:gd name="connsiteY40" fmla="*/ 0 h 6108699"/>
              <a:gd name="connsiteX41" fmla="*/ 6062132 w 12191999"/>
              <a:gd name="connsiteY41" fmla="*/ 0 h 6108699"/>
              <a:gd name="connsiteX42" fmla="*/ 6062132 w 12191999"/>
              <a:gd name="connsiteY42" fmla="*/ 1993900 h 6108699"/>
              <a:gd name="connsiteX43" fmla="*/ 3064934 w 12191999"/>
              <a:gd name="connsiteY43" fmla="*/ 1993900 h 6108699"/>
              <a:gd name="connsiteX44" fmla="*/ 1 w 12191999"/>
              <a:gd name="connsiteY44" fmla="*/ 0 h 6108699"/>
              <a:gd name="connsiteX45" fmla="*/ 2997201 w 12191999"/>
              <a:gd name="connsiteY45" fmla="*/ 0 h 6108699"/>
              <a:gd name="connsiteX46" fmla="*/ 2997201 w 12191999"/>
              <a:gd name="connsiteY46" fmla="*/ 1993900 h 6108699"/>
              <a:gd name="connsiteX47" fmla="*/ 1 w 12191999"/>
              <a:gd name="connsiteY47" fmla="*/ 1993900 h 610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191999" h="6108699">
                <a:moveTo>
                  <a:pt x="9194799" y="4114799"/>
                </a:moveTo>
                <a:lnTo>
                  <a:pt x="12191999" y="4114799"/>
                </a:lnTo>
                <a:lnTo>
                  <a:pt x="12191999" y="6108699"/>
                </a:lnTo>
                <a:lnTo>
                  <a:pt x="9194799" y="6108699"/>
                </a:lnTo>
                <a:close/>
                <a:moveTo>
                  <a:pt x="6129865" y="4114799"/>
                </a:moveTo>
                <a:lnTo>
                  <a:pt x="9127065" y="4114799"/>
                </a:lnTo>
                <a:lnTo>
                  <a:pt x="9127065" y="6108699"/>
                </a:lnTo>
                <a:lnTo>
                  <a:pt x="6129865" y="6108699"/>
                </a:lnTo>
                <a:close/>
                <a:moveTo>
                  <a:pt x="3064933" y="4114799"/>
                </a:moveTo>
                <a:lnTo>
                  <a:pt x="6062132" y="4114799"/>
                </a:lnTo>
                <a:lnTo>
                  <a:pt x="6062132" y="6108699"/>
                </a:lnTo>
                <a:lnTo>
                  <a:pt x="3064933" y="6108699"/>
                </a:lnTo>
                <a:close/>
                <a:moveTo>
                  <a:pt x="0" y="4114799"/>
                </a:moveTo>
                <a:lnTo>
                  <a:pt x="2997200" y="4114799"/>
                </a:lnTo>
                <a:lnTo>
                  <a:pt x="2997200" y="6108699"/>
                </a:lnTo>
                <a:lnTo>
                  <a:pt x="0" y="6108699"/>
                </a:lnTo>
                <a:close/>
                <a:moveTo>
                  <a:pt x="9194799" y="2057400"/>
                </a:moveTo>
                <a:lnTo>
                  <a:pt x="12191999" y="2057400"/>
                </a:lnTo>
                <a:lnTo>
                  <a:pt x="12191999" y="4051299"/>
                </a:lnTo>
                <a:lnTo>
                  <a:pt x="9194799" y="4051299"/>
                </a:lnTo>
                <a:close/>
                <a:moveTo>
                  <a:pt x="6129865" y="2057400"/>
                </a:moveTo>
                <a:lnTo>
                  <a:pt x="9127065" y="2057400"/>
                </a:lnTo>
                <a:lnTo>
                  <a:pt x="9127065" y="4051299"/>
                </a:lnTo>
                <a:lnTo>
                  <a:pt x="6129865" y="4051299"/>
                </a:lnTo>
                <a:close/>
                <a:moveTo>
                  <a:pt x="3064934" y="2057400"/>
                </a:moveTo>
                <a:lnTo>
                  <a:pt x="6062132" y="2057400"/>
                </a:lnTo>
                <a:lnTo>
                  <a:pt x="6062132" y="4051299"/>
                </a:lnTo>
                <a:lnTo>
                  <a:pt x="3064934" y="4051299"/>
                </a:lnTo>
                <a:close/>
                <a:moveTo>
                  <a:pt x="0" y="2057400"/>
                </a:moveTo>
                <a:lnTo>
                  <a:pt x="2997200" y="2057400"/>
                </a:lnTo>
                <a:lnTo>
                  <a:pt x="2997200" y="4051299"/>
                </a:lnTo>
                <a:lnTo>
                  <a:pt x="0" y="4051299"/>
                </a:lnTo>
                <a:close/>
                <a:moveTo>
                  <a:pt x="9194799" y="0"/>
                </a:moveTo>
                <a:lnTo>
                  <a:pt x="12191999" y="0"/>
                </a:lnTo>
                <a:lnTo>
                  <a:pt x="12191999" y="1993900"/>
                </a:lnTo>
                <a:lnTo>
                  <a:pt x="9194799" y="1993900"/>
                </a:lnTo>
                <a:close/>
                <a:moveTo>
                  <a:pt x="6129865" y="0"/>
                </a:moveTo>
                <a:lnTo>
                  <a:pt x="9127065" y="0"/>
                </a:lnTo>
                <a:lnTo>
                  <a:pt x="9127065" y="1993900"/>
                </a:lnTo>
                <a:lnTo>
                  <a:pt x="6129865" y="1993900"/>
                </a:lnTo>
                <a:close/>
                <a:moveTo>
                  <a:pt x="3064934" y="0"/>
                </a:moveTo>
                <a:lnTo>
                  <a:pt x="6062132" y="0"/>
                </a:lnTo>
                <a:lnTo>
                  <a:pt x="6062132" y="1993900"/>
                </a:lnTo>
                <a:lnTo>
                  <a:pt x="3064934" y="1993900"/>
                </a:lnTo>
                <a:close/>
                <a:moveTo>
                  <a:pt x="1" y="0"/>
                </a:moveTo>
                <a:lnTo>
                  <a:pt x="2997201" y="0"/>
                </a:lnTo>
                <a:lnTo>
                  <a:pt x="2997201" y="1993900"/>
                </a:lnTo>
                <a:lnTo>
                  <a:pt x="1" y="1993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137984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44926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D9C7DFC2-3A77-4761-A9AF-98963C5CCA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81575" y="260350"/>
            <a:ext cx="27400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F6FD22A-5FDA-45EC-BE49-3C0E30A397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39076" y="260350"/>
            <a:ext cx="4052888" cy="3803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4BDA74-9644-41EB-984D-939D27B60F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39076" y="4165600"/>
            <a:ext cx="4052888" cy="239553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87754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233488"/>
            <a:ext cx="12192001" cy="439102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8F30468-CC2E-4430-88DD-81D548B988FA}"/>
              </a:ext>
            </a:extLst>
          </p:cNvPr>
          <p:cNvGrpSpPr/>
          <p:nvPr userDrawn="1"/>
        </p:nvGrpSpPr>
        <p:grpSpPr>
          <a:xfrm>
            <a:off x="371474" y="260350"/>
            <a:ext cx="644525" cy="973138"/>
            <a:chOff x="371475" y="671713"/>
            <a:chExt cx="496540" cy="8367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6F92E0-2218-46A5-A183-84468D9B72A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476586-864B-4C72-91AF-8CF8796C6DE8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38B3D026-83A3-4D78-8B11-A20A6F47170C}"/>
              </a:ext>
            </a:extLst>
          </p:cNvPr>
          <p:cNvSpPr/>
          <p:nvPr userDrawn="1"/>
        </p:nvSpPr>
        <p:spPr>
          <a:xfrm>
            <a:off x="10795001" y="5642462"/>
            <a:ext cx="1397000" cy="1215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26783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71FC10-F7C3-4841-A705-B83FDE093009}"/>
              </a:ext>
            </a:extLst>
          </p:cNvPr>
          <p:cNvSpPr/>
          <p:nvPr userDrawn="1"/>
        </p:nvSpPr>
        <p:spPr>
          <a:xfrm>
            <a:off x="9398000" y="0"/>
            <a:ext cx="2793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60350"/>
            <a:ext cx="11891963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773449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2466000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2892285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4445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2892284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04445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F36B08A9-4F2C-4D72-A755-CBF0DAD5A4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51738" y="1233487"/>
            <a:ext cx="246490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8673131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8673130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86099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86099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42697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63827" y="1233488"/>
            <a:ext cx="4828135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371476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3636" y="1330963"/>
            <a:ext cx="2986019" cy="1076636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371475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3636" y="2623930"/>
            <a:ext cx="2986019" cy="34488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3717652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3717651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30620" y="1333189"/>
            <a:ext cx="2984400" cy="1074410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30620" y="2623930"/>
            <a:ext cx="2984400" cy="344888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538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6610" y="1779589"/>
            <a:ext cx="5318781" cy="2182811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6610" y="4079083"/>
            <a:ext cx="5318781" cy="97631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102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1152048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8" y="2910543"/>
            <a:ext cx="5058000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8" y="3523420"/>
            <a:ext cx="5058000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5142" y="2910543"/>
            <a:ext cx="5058397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5142" y="3523420"/>
            <a:ext cx="5058397" cy="21816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01869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0" y="0"/>
            <a:ext cx="12192000" cy="2146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1797" y="3634443"/>
            <a:ext cx="5630165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1797" y="4247320"/>
            <a:ext cx="5630165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6" y="3634443"/>
            <a:ext cx="5582064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1476" y="4247320"/>
            <a:ext cx="5582064" cy="1953455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16CD8AAD-701B-4F23-AB47-6FC6807871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6" y="1593851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2B9551A7-E41A-4D0E-925B-71270CA0F3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1738" y="1593850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995278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90C1024-E4C7-44C6-ADC4-870B3D482C3F}"/>
              </a:ext>
            </a:extLst>
          </p:cNvPr>
          <p:cNvSpPr/>
          <p:nvPr userDrawn="1"/>
        </p:nvSpPr>
        <p:spPr>
          <a:xfrm>
            <a:off x="6441279" y="3761720"/>
            <a:ext cx="5446800" cy="24009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371474" y="1271588"/>
            <a:ext cx="5445125" cy="2400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5649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10169" y="3956706"/>
            <a:ext cx="5109021" cy="518457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10169" y="4569583"/>
            <a:ext cx="5109021" cy="141211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836" y="1462743"/>
            <a:ext cx="5108400" cy="518457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836" y="2075621"/>
            <a:ext cx="5108400" cy="13914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9DFBCB44-5019-402B-BEC3-12F7F5526F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0101" y="1271588"/>
            <a:ext cx="60120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8CD826C9-080C-4638-B261-376BD8B316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3758268"/>
            <a:ext cx="60118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128184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233488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837" y="2227263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661614-E5E5-43DF-A12A-7BE84E58EE3B}"/>
              </a:ext>
            </a:extLst>
          </p:cNvPr>
          <p:cNvSpPr/>
          <p:nvPr userDrawn="1"/>
        </p:nvSpPr>
        <p:spPr>
          <a:xfrm>
            <a:off x="371475" y="5271760"/>
            <a:ext cx="5572125" cy="9290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61B260-71A2-402A-A38D-FE2C484B7F99}"/>
              </a:ext>
            </a:extLst>
          </p:cNvPr>
          <p:cNvSpPr/>
          <p:nvPr userDrawn="1"/>
        </p:nvSpPr>
        <p:spPr>
          <a:xfrm>
            <a:off x="6319836" y="1233488"/>
            <a:ext cx="5572125" cy="9290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987" y="5380667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83348" y="1342395"/>
            <a:ext cx="52451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8912687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451739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9" y="164210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9F3577-4130-4F32-9302-DA8838D30560}"/>
              </a:ext>
            </a:extLst>
          </p:cNvPr>
          <p:cNvSpPr/>
          <p:nvPr userDrawn="1"/>
        </p:nvSpPr>
        <p:spPr>
          <a:xfrm>
            <a:off x="10337800" y="5122548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571500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2429505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4480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1932303"/>
            <a:ext cx="12192000" cy="2917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699" y="1470977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748" y="1462403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5451475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8" y="591502"/>
            <a:ext cx="5372096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noProof="0"/>
              <a:t>Add your text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4B4D45-80E3-42F8-B437-4182608210C3}"/>
              </a:ext>
            </a:extLst>
          </p:cNvPr>
          <p:cNvGrpSpPr/>
          <p:nvPr userDrawn="1"/>
        </p:nvGrpSpPr>
        <p:grpSpPr>
          <a:xfrm>
            <a:off x="5387974" y="422433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670E361-AF23-4722-9250-CCF26B3C5884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DE16CED-9FCD-4407-99EF-FFBE689DA9F1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A147081-5AFB-463F-B27C-7A0C4CA0573B}"/>
              </a:ext>
            </a:extLst>
          </p:cNvPr>
          <p:cNvGrpSpPr/>
          <p:nvPr userDrawn="1"/>
        </p:nvGrpSpPr>
        <p:grpSpPr>
          <a:xfrm flipH="1">
            <a:off x="6248401" y="5451475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E24567E-B0AE-4E55-A5FB-3019A959816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18E6C0-B582-4943-9462-FE9740846585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</p:spTree>
    <p:extLst>
      <p:ext uri="{BB962C8B-B14F-4D97-AF65-F5344CB8AC3E}">
        <p14:creationId xmlns:p14="http://schemas.microsoft.com/office/powerpoint/2010/main" val="12815160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19200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01" y="0"/>
            <a:ext cx="6019799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5960701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5372096" cy="6857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260350"/>
            <a:ext cx="5618153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E2F46B-C34E-40D3-9D43-BBA43EDFC924}"/>
              </a:ext>
            </a:extLst>
          </p:cNvPr>
          <p:cNvSpPr/>
          <p:nvPr userDrawn="1"/>
        </p:nvSpPr>
        <p:spPr>
          <a:xfrm>
            <a:off x="6819906" y="-18257"/>
            <a:ext cx="5372096" cy="6857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80147" y="260350"/>
            <a:ext cx="5619600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561814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371475" y="1233488"/>
            <a:ext cx="2776354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5BF167-B9E6-4F02-9FA8-3CA79D552F0E}"/>
              </a:ext>
            </a:extLst>
          </p:cNvPr>
          <p:cNvSpPr/>
          <p:nvPr userDrawn="1"/>
        </p:nvSpPr>
        <p:spPr>
          <a:xfrm>
            <a:off x="3286186" y="1233488"/>
            <a:ext cx="2776354" cy="4967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8694DE-D82B-49DB-8A45-D1DD4C9BCEF1}"/>
              </a:ext>
            </a:extLst>
          </p:cNvPr>
          <p:cNvSpPr/>
          <p:nvPr userDrawn="1"/>
        </p:nvSpPr>
        <p:spPr>
          <a:xfrm>
            <a:off x="6200897" y="1233488"/>
            <a:ext cx="2776354" cy="4967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7C1370-8D38-4641-8D37-30A1218A4372}"/>
              </a:ext>
            </a:extLst>
          </p:cNvPr>
          <p:cNvSpPr/>
          <p:nvPr userDrawn="1"/>
        </p:nvSpPr>
        <p:spPr>
          <a:xfrm>
            <a:off x="9115608" y="1246188"/>
            <a:ext cx="2776354" cy="4967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E3EDDE5-9B23-44D7-8546-0B2365B42B16}"/>
              </a:ext>
            </a:extLst>
          </p:cNvPr>
          <p:cNvCxnSpPr/>
          <p:nvPr userDrawn="1"/>
        </p:nvCxnSpPr>
        <p:spPr>
          <a:xfrm>
            <a:off x="591252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D259D5-D3C0-4B60-B2D9-9B6DFFD270D8}"/>
              </a:ext>
            </a:extLst>
          </p:cNvPr>
          <p:cNvCxnSpPr/>
          <p:nvPr userDrawn="1"/>
        </p:nvCxnSpPr>
        <p:spPr>
          <a:xfrm>
            <a:off x="3505963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710C392-9E34-4640-AC70-210A1B8C47B5}"/>
              </a:ext>
            </a:extLst>
          </p:cNvPr>
          <p:cNvCxnSpPr/>
          <p:nvPr userDrawn="1"/>
        </p:nvCxnSpPr>
        <p:spPr>
          <a:xfrm>
            <a:off x="6420674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7A92E0B-B060-48FA-A650-36894FF4B216}"/>
              </a:ext>
            </a:extLst>
          </p:cNvPr>
          <p:cNvCxnSpPr/>
          <p:nvPr userDrawn="1"/>
        </p:nvCxnSpPr>
        <p:spPr>
          <a:xfrm>
            <a:off x="9335385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9056F2B-EAFD-4A57-BB92-D14816C84D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300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33">
            <a:extLst>
              <a:ext uri="{FF2B5EF4-FFF2-40B4-BE49-F238E27FC236}">
                <a16:creationId xmlns:a16="http://schemas.microsoft.com/office/drawing/2014/main" id="{E65006DE-F797-4019-BB72-F484F9FE7E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29813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33">
            <a:extLst>
              <a:ext uri="{FF2B5EF4-FFF2-40B4-BE49-F238E27FC236}">
                <a16:creationId xmlns:a16="http://schemas.microsoft.com/office/drawing/2014/main" id="{0947D252-5545-4406-8764-B7712464DA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44524" y="1739900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33">
            <a:extLst>
              <a:ext uri="{FF2B5EF4-FFF2-40B4-BE49-F238E27FC236}">
                <a16:creationId xmlns:a16="http://schemas.microsoft.com/office/drawing/2014/main" id="{DD89F80C-C1D7-4F63-BAD2-F4EE1F9A16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659235" y="4263232"/>
            <a:ext cx="1689100" cy="1397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8BBFEC8-B6BE-4768-9284-26D98C06FF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550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D12C79C2-427D-418B-8FFA-C27D8F2C98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05963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0FD568C4-A06D-4A56-B7D6-AF338F5C32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0674" y="3949700"/>
            <a:ext cx="2336800" cy="18542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3" name="Text Placeholder 39">
            <a:extLst>
              <a:ext uri="{FF2B5EF4-FFF2-40B4-BE49-F238E27FC236}">
                <a16:creationId xmlns:a16="http://schemas.microsoft.com/office/drawing/2014/main" id="{76B41443-1233-4172-B61C-7CC516D8880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5385" y="1595835"/>
            <a:ext cx="2336800" cy="1854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496569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B607F24-5B01-4964-9736-E876BC347E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6168473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6769101" y="0"/>
            <a:ext cx="271108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4232AA-36A1-4A85-8868-9D12848EB106}"/>
              </a:ext>
            </a:extLst>
          </p:cNvPr>
          <p:cNvSpPr/>
          <p:nvPr userDrawn="1"/>
        </p:nvSpPr>
        <p:spPr>
          <a:xfrm>
            <a:off x="9480918" y="2286000"/>
            <a:ext cx="2711082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5D93-056D-486E-A634-890ECB9AF9C2}"/>
              </a:ext>
            </a:extLst>
          </p:cNvPr>
          <p:cNvSpPr/>
          <p:nvPr userDrawn="1"/>
        </p:nvSpPr>
        <p:spPr>
          <a:xfrm>
            <a:off x="6769100" y="4572000"/>
            <a:ext cx="2711082" cy="228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7CD5E4-19A9-4EFD-BBF1-2B1FBC9BB9BD}"/>
              </a:ext>
            </a:extLst>
          </p:cNvPr>
          <p:cNvSpPr/>
          <p:nvPr userDrawn="1"/>
        </p:nvSpPr>
        <p:spPr>
          <a:xfrm>
            <a:off x="9480918" y="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533582-AC3E-4F3B-9602-085EB97AD294}"/>
              </a:ext>
            </a:extLst>
          </p:cNvPr>
          <p:cNvSpPr/>
          <p:nvPr userDrawn="1"/>
        </p:nvSpPr>
        <p:spPr>
          <a:xfrm>
            <a:off x="6768364" y="2286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F0B1BD9-4AC2-4549-9001-383664C7F224}"/>
              </a:ext>
            </a:extLst>
          </p:cNvPr>
          <p:cNvSpPr/>
          <p:nvPr userDrawn="1"/>
        </p:nvSpPr>
        <p:spPr>
          <a:xfrm>
            <a:off x="9480918" y="4572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32B2DC05-AAD7-458D-B737-BE8CCA1FFA99}"/>
              </a:ext>
            </a:extLst>
          </p:cNvPr>
          <p:cNvSpPr/>
          <p:nvPr userDrawn="1"/>
        </p:nvSpPr>
        <p:spPr>
          <a:xfrm rot="5400000">
            <a:off x="9422986" y="1050373"/>
            <a:ext cx="298174" cy="18525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E423C01B-EB10-48EF-8F1C-C2A7E1923E3E}"/>
              </a:ext>
            </a:extLst>
          </p:cNvPr>
          <p:cNvSpPr/>
          <p:nvPr userDrawn="1"/>
        </p:nvSpPr>
        <p:spPr>
          <a:xfrm rot="16200000">
            <a:off x="9238100" y="3336373"/>
            <a:ext cx="298174" cy="18525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BB0D5D5D-BB46-489A-A006-03E52FDA0AB6}"/>
              </a:ext>
            </a:extLst>
          </p:cNvPr>
          <p:cNvSpPr/>
          <p:nvPr userDrawn="1"/>
        </p:nvSpPr>
        <p:spPr>
          <a:xfrm rot="5400000">
            <a:off x="9422986" y="5622373"/>
            <a:ext cx="298174" cy="18525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id="{2D0DCA06-9544-45C9-BE22-EBB853AE75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3588" y="561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id="{21403A13-F195-405D-B352-4B77969E35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21034" y="2847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7" name="Picture Placeholder 33">
            <a:extLst>
              <a:ext uri="{FF2B5EF4-FFF2-40B4-BE49-F238E27FC236}">
                <a16:creationId xmlns:a16="http://schemas.microsoft.com/office/drawing/2014/main" id="{390C9BE2-4328-41D9-82FB-F6FEE7026C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33588" y="5133678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6168473" cy="5624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7" name="Text Placeholder 39">
            <a:extLst>
              <a:ext uri="{FF2B5EF4-FFF2-40B4-BE49-F238E27FC236}">
                <a16:creationId xmlns:a16="http://schemas.microsoft.com/office/drawing/2014/main" id="{1EE624A7-7FE4-44DC-B710-D995C25C9C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6242" y="215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8" name="Text Placeholder 39">
            <a:extLst>
              <a:ext uri="{FF2B5EF4-FFF2-40B4-BE49-F238E27FC236}">
                <a16:creationId xmlns:a16="http://schemas.microsoft.com/office/drawing/2014/main" id="{34CC27D1-7AB7-4922-81C5-41E9C01BAA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668059" y="2501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19" name="Text Placeholder 39">
            <a:extLst>
              <a:ext uri="{FF2B5EF4-FFF2-40B4-BE49-F238E27FC236}">
                <a16:creationId xmlns:a16="http://schemas.microsoft.com/office/drawing/2014/main" id="{03F0CFEB-33B8-47FE-BC44-44AF273543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6241" y="4787900"/>
            <a:ext cx="2336800" cy="1854200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42509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A59197-7C21-44E6-8A97-DE0ABD1E6909}"/>
              </a:ext>
            </a:extLst>
          </p:cNvPr>
          <p:cNvSpPr/>
          <p:nvPr userDrawn="1"/>
        </p:nvSpPr>
        <p:spPr>
          <a:xfrm>
            <a:off x="0" y="0"/>
            <a:ext cx="64135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6500" y="472281"/>
            <a:ext cx="7175500" cy="591343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1779589"/>
            <a:ext cx="4416424" cy="2182811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079083"/>
            <a:ext cx="4416424" cy="9763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626B81-8882-4179-8C3A-BEA9BBEF2A62}"/>
              </a:ext>
            </a:extLst>
          </p:cNvPr>
          <p:cNvSpPr/>
          <p:nvPr userDrawn="1"/>
        </p:nvSpPr>
        <p:spPr>
          <a:xfrm>
            <a:off x="5021263" y="368300"/>
            <a:ext cx="3159760" cy="1166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153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233488"/>
            <a:ext cx="11520487" cy="304975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Picture Placeholder 33">
            <a:extLst>
              <a:ext uri="{FF2B5EF4-FFF2-40B4-BE49-F238E27FC236}">
                <a16:creationId xmlns:a16="http://schemas.microsoft.com/office/drawing/2014/main" id="{917F3183-F8DC-409E-BDAF-E3190E5CC10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66711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33">
            <a:extLst>
              <a:ext uri="{FF2B5EF4-FFF2-40B4-BE49-F238E27FC236}">
                <a16:creationId xmlns:a16="http://schemas.microsoft.com/office/drawing/2014/main" id="{8DCF90EE-8A0F-46BB-A8EC-27CB7826EB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08135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33">
            <a:extLst>
              <a:ext uri="{FF2B5EF4-FFF2-40B4-BE49-F238E27FC236}">
                <a16:creationId xmlns:a16="http://schemas.microsoft.com/office/drawing/2014/main" id="{4B6BCE84-A7A7-4701-966F-9F969C523C5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74955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33">
            <a:extLst>
              <a:ext uri="{FF2B5EF4-FFF2-40B4-BE49-F238E27FC236}">
                <a16:creationId xmlns:a16="http://schemas.microsoft.com/office/drawing/2014/main" id="{2F810615-16AA-4D3F-93BB-1074BABE12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435088" y="2999731"/>
            <a:ext cx="1405742" cy="11626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E999B4-BC91-4EF5-915C-59E58E141134}"/>
              </a:ext>
            </a:extLst>
          </p:cNvPr>
          <p:cNvSpPr/>
          <p:nvPr userDrawn="1"/>
        </p:nvSpPr>
        <p:spPr>
          <a:xfrm>
            <a:off x="979920" y="4514247"/>
            <a:ext cx="2379325" cy="16865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E3D72D1-545E-4FA9-B18F-DBE257DA9472}"/>
              </a:ext>
            </a:extLst>
          </p:cNvPr>
          <p:cNvSpPr/>
          <p:nvPr userDrawn="1"/>
        </p:nvSpPr>
        <p:spPr>
          <a:xfrm>
            <a:off x="3621344" y="4514247"/>
            <a:ext cx="2379325" cy="16865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FF2C74-7F94-4D15-9530-4844CA0ABABA}"/>
              </a:ext>
            </a:extLst>
          </p:cNvPr>
          <p:cNvSpPr/>
          <p:nvPr userDrawn="1"/>
        </p:nvSpPr>
        <p:spPr>
          <a:xfrm>
            <a:off x="6262766" y="4514247"/>
            <a:ext cx="2379325" cy="16865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5048BF-5755-467D-94DA-799CD1A9ED70}"/>
              </a:ext>
            </a:extLst>
          </p:cNvPr>
          <p:cNvSpPr/>
          <p:nvPr userDrawn="1"/>
        </p:nvSpPr>
        <p:spPr>
          <a:xfrm>
            <a:off x="8904188" y="4514247"/>
            <a:ext cx="2379325" cy="16865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3C8488B4-AC1B-43A6-A416-3F5BC72456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1465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50DB978-3832-472D-9958-42D6A712EA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32888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7A9C8821-D3DD-40C3-83BD-38D19040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4310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C3FC554A-BF67-40BD-BD4F-B2EA17BBD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5732" y="4598182"/>
            <a:ext cx="2156235" cy="1330436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2ECF54D-C7AE-4FFE-A9FA-ECD663CD2A09}"/>
              </a:ext>
            </a:extLst>
          </p:cNvPr>
          <p:cNvCxnSpPr>
            <a:cxnSpLocks/>
          </p:cNvCxnSpPr>
          <p:nvPr userDrawn="1"/>
        </p:nvCxnSpPr>
        <p:spPr>
          <a:xfrm>
            <a:off x="979920" y="4357837"/>
            <a:ext cx="23793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B84BED-8481-4D23-AE06-31529215FE6C}"/>
              </a:ext>
            </a:extLst>
          </p:cNvPr>
          <p:cNvCxnSpPr>
            <a:cxnSpLocks/>
          </p:cNvCxnSpPr>
          <p:nvPr userDrawn="1"/>
        </p:nvCxnSpPr>
        <p:spPr>
          <a:xfrm>
            <a:off x="3621344" y="4357837"/>
            <a:ext cx="23793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09D405-9228-4697-A91F-4E5A2B5B6512}"/>
              </a:ext>
            </a:extLst>
          </p:cNvPr>
          <p:cNvCxnSpPr>
            <a:cxnSpLocks/>
          </p:cNvCxnSpPr>
          <p:nvPr userDrawn="1"/>
        </p:nvCxnSpPr>
        <p:spPr>
          <a:xfrm>
            <a:off x="6262767" y="4357837"/>
            <a:ext cx="237932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645748A-37E1-4661-B50F-D1FCAF7F3088}"/>
              </a:ext>
            </a:extLst>
          </p:cNvPr>
          <p:cNvCxnSpPr>
            <a:cxnSpLocks/>
          </p:cNvCxnSpPr>
          <p:nvPr userDrawn="1"/>
        </p:nvCxnSpPr>
        <p:spPr>
          <a:xfrm>
            <a:off x="8904191" y="4357837"/>
            <a:ext cx="2379325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59265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6" y="1233488"/>
            <a:ext cx="4140890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4615257" y="1233489"/>
            <a:ext cx="2371952" cy="5148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6748F93-9B1D-4874-A164-A654BF7D6C8C}"/>
              </a:ext>
            </a:extLst>
          </p:cNvPr>
          <p:cNvGrpSpPr/>
          <p:nvPr userDrawn="1"/>
        </p:nvGrpSpPr>
        <p:grpSpPr>
          <a:xfrm>
            <a:off x="4842107" y="2462886"/>
            <a:ext cx="1918252" cy="2689468"/>
            <a:chOff x="4790661" y="2266122"/>
            <a:chExt cx="1918252" cy="285253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AEF10CE-C943-4C6B-9DBF-5A0E63CDC89B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428B198-0637-4F15-900F-6709BFE4BDEA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F29A1B0-F4AB-4243-979A-50FADE3330EA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894F998-0FDF-4CA2-802E-4FCFA7674171}"/>
              </a:ext>
            </a:extLst>
          </p:cNvPr>
          <p:cNvGrpSpPr/>
          <p:nvPr userDrawn="1"/>
        </p:nvGrpSpPr>
        <p:grpSpPr>
          <a:xfrm>
            <a:off x="7090100" y="2462886"/>
            <a:ext cx="4801862" cy="2689468"/>
            <a:chOff x="4790661" y="2266122"/>
            <a:chExt cx="1918252" cy="285253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1F0C0C8-87C4-49FB-B35B-E937E9D0BEC5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857C5D3-7E33-4894-8AC3-0FD1BEB12F40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00BA9F8-92BF-42F0-BD46-D9B7E7422F75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Placehold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66507" y="1463643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179CBA0C-6465-4209-AF3F-548A57F20C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6507" y="27417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99852211-6BD9-4B69-BBC9-F2181F272D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6507" y="4069997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EF11D65-7095-41D2-9630-E2EB44552E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6507" y="5394355"/>
            <a:ext cx="4725455" cy="758822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7571" y="1437538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4" name="Picture Placeholder 33">
            <a:extLst>
              <a:ext uri="{FF2B5EF4-FFF2-40B4-BE49-F238E27FC236}">
                <a16:creationId xmlns:a16="http://schemas.microsoft.com/office/drawing/2014/main" id="{9A1BE0BE-1FFD-445C-B6BA-E4A602D2211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227571" y="27156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id="{B577AF17-6C7E-48B9-B267-0874B232A71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227571" y="4043892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6" name="Picture Placeholder 33">
            <a:extLst>
              <a:ext uri="{FF2B5EF4-FFF2-40B4-BE49-F238E27FC236}">
                <a16:creationId xmlns:a16="http://schemas.microsoft.com/office/drawing/2014/main" id="{98A01AB1-3434-46C7-B1B3-90AFD4B1799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27571" y="5368250"/>
            <a:ext cx="1147325" cy="811033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211024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5" y="1233488"/>
            <a:ext cx="2293200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F541B1-4F4B-40BC-BF0B-B80864399D0C}"/>
              </a:ext>
            </a:extLst>
          </p:cNvPr>
          <p:cNvSpPr/>
          <p:nvPr userDrawn="1"/>
        </p:nvSpPr>
        <p:spPr>
          <a:xfrm>
            <a:off x="371475" y="3773172"/>
            <a:ext cx="2293200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837A4A-8DA3-4F45-9468-2C7DE5B35803}"/>
              </a:ext>
            </a:extLst>
          </p:cNvPr>
          <p:cNvSpPr/>
          <p:nvPr userDrawn="1"/>
        </p:nvSpPr>
        <p:spPr>
          <a:xfrm>
            <a:off x="6170635" y="1233487"/>
            <a:ext cx="2294237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9CA034F-F360-4CF5-B944-C16768254C5A}"/>
              </a:ext>
            </a:extLst>
          </p:cNvPr>
          <p:cNvSpPr/>
          <p:nvPr userDrawn="1"/>
        </p:nvSpPr>
        <p:spPr>
          <a:xfrm>
            <a:off x="6170635" y="3773171"/>
            <a:ext cx="2294237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5473" y="1713955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CA01639-D8FA-4F18-8FE5-E923F5A1BB48}"/>
              </a:ext>
            </a:extLst>
          </p:cNvPr>
          <p:cNvSpPr/>
          <p:nvPr userDrawn="1"/>
        </p:nvSpPr>
        <p:spPr>
          <a:xfrm>
            <a:off x="2730561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02D09E-3C25-405E-BF24-A884A07C224A}"/>
              </a:ext>
            </a:extLst>
          </p:cNvPr>
          <p:cNvSpPr/>
          <p:nvPr userDrawn="1"/>
        </p:nvSpPr>
        <p:spPr>
          <a:xfrm>
            <a:off x="2730561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Placehold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0245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5" name="Text Placeholder 39">
            <a:extLst>
              <a:ext uri="{FF2B5EF4-FFF2-40B4-BE49-F238E27FC236}">
                <a16:creationId xmlns:a16="http://schemas.microsoft.com/office/drawing/2014/main" id="{33BDF68D-A417-4526-95BD-83DC0A4FA5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00245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6F0F84-9668-4EA8-A3F5-3AD5AED3EFDD}"/>
              </a:ext>
            </a:extLst>
          </p:cNvPr>
          <p:cNvSpPr/>
          <p:nvPr userDrawn="1"/>
        </p:nvSpPr>
        <p:spPr>
          <a:xfrm>
            <a:off x="8549714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CCCFCB-4EAD-47A3-8F4A-307EE022DD53}"/>
              </a:ext>
            </a:extLst>
          </p:cNvPr>
          <p:cNvSpPr/>
          <p:nvPr userDrawn="1"/>
        </p:nvSpPr>
        <p:spPr>
          <a:xfrm>
            <a:off x="8549714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Placeholder 39">
            <a:extLst>
              <a:ext uri="{FF2B5EF4-FFF2-40B4-BE49-F238E27FC236}">
                <a16:creationId xmlns:a16="http://schemas.microsoft.com/office/drawing/2014/main" id="{058CD71F-A7E3-4F68-ADE3-4E6B1BAE31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19398" y="1460126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50" name="Text Placeholder 39">
            <a:extLst>
              <a:ext uri="{FF2B5EF4-FFF2-40B4-BE49-F238E27FC236}">
                <a16:creationId xmlns:a16="http://schemas.microsoft.com/office/drawing/2014/main" id="{6EC40EC2-3775-4AF2-965D-0235107D834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19398" y="3999809"/>
            <a:ext cx="3002880" cy="1974324"/>
          </a:xfrm>
        </p:spPr>
        <p:txBody>
          <a:bodyPr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51" name="Picture Placeholder 33">
            <a:extLst>
              <a:ext uri="{FF2B5EF4-FFF2-40B4-BE49-F238E27FC236}">
                <a16:creationId xmlns:a16="http://schemas.microsoft.com/office/drawing/2014/main" id="{F196EA03-E36C-4E2A-A82F-8FA76EC2DBF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5473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2" name="Picture Placeholder 33">
            <a:extLst>
              <a:ext uri="{FF2B5EF4-FFF2-40B4-BE49-F238E27FC236}">
                <a16:creationId xmlns:a16="http://schemas.microsoft.com/office/drawing/2014/main" id="{9A754FAD-4B3A-4A76-9F0D-84DA72FD822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15151" y="4253638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3" name="Picture Placeholder 33">
            <a:extLst>
              <a:ext uri="{FF2B5EF4-FFF2-40B4-BE49-F238E27FC236}">
                <a16:creationId xmlns:a16="http://schemas.microsoft.com/office/drawing/2014/main" id="{7A45718F-1012-47C4-BF29-7462E5C6CB9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415151" y="1713954"/>
            <a:ext cx="1805204" cy="14666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566921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4" y="1660868"/>
            <a:ext cx="2686613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D9ECBB-3A0A-409C-B1C0-C8F4C3087894}"/>
              </a:ext>
            </a:extLst>
          </p:cNvPr>
          <p:cNvSpPr/>
          <p:nvPr userDrawn="1"/>
        </p:nvSpPr>
        <p:spPr>
          <a:xfrm>
            <a:off x="3316099" y="1660868"/>
            <a:ext cx="2686613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B4FA2C-0414-484D-95CD-C5E17E33E238}"/>
              </a:ext>
            </a:extLst>
          </p:cNvPr>
          <p:cNvSpPr/>
          <p:nvPr userDrawn="1"/>
        </p:nvSpPr>
        <p:spPr>
          <a:xfrm>
            <a:off x="6260723" y="1660868"/>
            <a:ext cx="2686613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0DE753-6478-4950-8F99-15952FCB6521}"/>
              </a:ext>
            </a:extLst>
          </p:cNvPr>
          <p:cNvSpPr/>
          <p:nvPr userDrawn="1"/>
        </p:nvSpPr>
        <p:spPr>
          <a:xfrm>
            <a:off x="9205348" y="1660868"/>
            <a:ext cx="2686613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761485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1474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474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16099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6099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0723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723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05350" y="4302782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05350" y="5058156"/>
            <a:ext cx="2686613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3899327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BB81E01-55F6-44A7-8ACB-B172EA0F9FB3}"/>
              </a:ext>
            </a:extLst>
          </p:cNvPr>
          <p:cNvSpPr/>
          <p:nvPr userDrawn="1"/>
        </p:nvSpPr>
        <p:spPr>
          <a:xfrm>
            <a:off x="467420" y="3895002"/>
            <a:ext cx="2494721" cy="2067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D85DF7-0BE8-4B88-98A1-F5062CDAA964}"/>
              </a:ext>
            </a:extLst>
          </p:cNvPr>
          <p:cNvSpPr/>
          <p:nvPr userDrawn="1"/>
        </p:nvSpPr>
        <p:spPr>
          <a:xfrm>
            <a:off x="3412044" y="3895002"/>
            <a:ext cx="2494721" cy="2067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69394C-95D0-4D10-A34D-A35EF27D2806}"/>
              </a:ext>
            </a:extLst>
          </p:cNvPr>
          <p:cNvSpPr/>
          <p:nvPr userDrawn="1"/>
        </p:nvSpPr>
        <p:spPr>
          <a:xfrm>
            <a:off x="6356668" y="3895002"/>
            <a:ext cx="2494721" cy="2067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6DBF753-694A-4503-A33B-73C09E8EE3A5}"/>
              </a:ext>
            </a:extLst>
          </p:cNvPr>
          <p:cNvSpPr/>
          <p:nvPr userDrawn="1"/>
        </p:nvSpPr>
        <p:spPr>
          <a:xfrm>
            <a:off x="9301294" y="3895002"/>
            <a:ext cx="2494721" cy="20672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7420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12045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56669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01294" y="1522949"/>
            <a:ext cx="2494721" cy="2226366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Text Placehold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4610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3" name="Text Placehold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4610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7" name="Text Placehold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9235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38" name="Text Placehold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9235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93859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93859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2" name="Text Placehold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438486" y="4123880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38486" y="4879254"/>
            <a:ext cx="2220341" cy="666781"/>
          </a:xfrm>
        </p:spPr>
        <p:txBody>
          <a:bodyPr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591920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900613" y="1233488"/>
            <a:ext cx="699135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28258E-48B5-471F-BC61-B45FB2CA51BA}"/>
              </a:ext>
            </a:extLst>
          </p:cNvPr>
          <p:cNvSpPr/>
          <p:nvPr userDrawn="1"/>
        </p:nvSpPr>
        <p:spPr>
          <a:xfrm>
            <a:off x="371474" y="1233488"/>
            <a:ext cx="4419187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67FAC3-5109-4D5D-8105-FC48313396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6100" y="1450975"/>
            <a:ext cx="4065588" cy="45529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2088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115204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9135774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71475" y="1233488"/>
            <a:ext cx="7450621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D1D3DC-359F-47D3-A498-6E5DEF615B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40675" y="1233488"/>
            <a:ext cx="3951288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535757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81415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6750280A-6976-42F9-B984-8601DD1972D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79473" y="1233488"/>
            <a:ext cx="5512490" cy="4967287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63221D-DF23-4F80-AB42-A74C1B1CB425}"/>
              </a:ext>
            </a:extLst>
          </p:cNvPr>
          <p:cNvCxnSpPr/>
          <p:nvPr userDrawn="1"/>
        </p:nvCxnSpPr>
        <p:spPr>
          <a:xfrm>
            <a:off x="6125817" y="1233488"/>
            <a:ext cx="0" cy="49672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420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8" cy="7588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10622" y="1362696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Chart Placeholder 3">
            <a:extLst>
              <a:ext uri="{FF2B5EF4-FFF2-40B4-BE49-F238E27FC236}">
                <a16:creationId xmlns:a16="http://schemas.microsoft.com/office/drawing/2014/main" id="{3CC4F2FB-E360-40E2-BDA5-455EB243C21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00682" y="3781218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0" name="Chart Placeholder 3">
            <a:extLst>
              <a:ext uri="{FF2B5EF4-FFF2-40B4-BE49-F238E27FC236}">
                <a16:creationId xmlns:a16="http://schemas.microsoft.com/office/drawing/2014/main" id="{6373EAFD-6648-4861-97FB-A3961B86C81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208643" y="1367561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CF0E102C-57E1-46ED-BE41-21C356F42BAD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198703" y="3786083"/>
            <a:ext cx="5552246" cy="22948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89073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17DDCC-4521-4225-8F36-D4B39128409A}"/>
              </a:ext>
            </a:extLst>
          </p:cNvPr>
          <p:cNvSpPr/>
          <p:nvPr userDrawn="1"/>
        </p:nvSpPr>
        <p:spPr>
          <a:xfrm>
            <a:off x="8991600" y="3965574"/>
            <a:ext cx="3200400" cy="289242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6570C8-2343-4B74-AF97-DC7CE5D92865}"/>
              </a:ext>
            </a:extLst>
          </p:cNvPr>
          <p:cNvSpPr/>
          <p:nvPr userDrawn="1"/>
        </p:nvSpPr>
        <p:spPr>
          <a:xfrm>
            <a:off x="0" y="0"/>
            <a:ext cx="3200400" cy="289242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71476" y="278606"/>
            <a:ext cx="11520487" cy="31503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B27536-7968-45BB-9FA8-DF1A47A47827}"/>
              </a:ext>
            </a:extLst>
          </p:cNvPr>
          <p:cNvSpPr/>
          <p:nvPr userDrawn="1"/>
        </p:nvSpPr>
        <p:spPr>
          <a:xfrm>
            <a:off x="371476" y="3429000"/>
            <a:ext cx="11520487" cy="277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510507" y="3886201"/>
            <a:ext cx="9242424" cy="1104900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1510507" y="5130801"/>
            <a:ext cx="9242424" cy="5334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55442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7201" y="2337595"/>
            <a:ext cx="8737600" cy="2182811"/>
          </a:xfrm>
        </p:spPr>
        <p:txBody>
          <a:bodyPr anchor="ctr">
            <a:normAutofit/>
          </a:bodyPr>
          <a:lstStyle>
            <a:lvl1pPr algn="ctr">
              <a:defRPr sz="11500">
                <a:solidFill>
                  <a:schemeClr val="tx1"/>
                </a:solidFill>
              </a:defRPr>
            </a:lvl1pPr>
          </a:lstStyle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5711925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C3DD3-9184-4434-93FC-DDB3E5B5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02458-F7EC-4A75-A897-E73CF80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D31584-D229-4F6C-BA8E-36782FDA8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B7AE8-665C-4FF6-B292-B525984D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126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2ACFC-0D65-4857-AAEE-904747F38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594C5E-E06C-488C-AC82-331C53B94F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EC8C27-FA57-408C-8D6B-844D81BC83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68A18F-96D4-4F1F-BF6B-EDFACBF8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6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9C071DB-1B6B-4FC3-A099-12F35734D22D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768407-2D97-4F4F-8CB8-4D3668680B64}"/>
              </a:ext>
            </a:extLst>
          </p:cNvPr>
          <p:cNvSpPr/>
          <p:nvPr userDrawn="1"/>
        </p:nvSpPr>
        <p:spPr>
          <a:xfrm>
            <a:off x="371475" y="1460501"/>
            <a:ext cx="5724525" cy="4740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600" y="260351"/>
            <a:ext cx="9702800" cy="973137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" y="1638299"/>
            <a:ext cx="5346700" cy="438150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4AFEBD-46AA-4A09-AD19-CDD123811A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1460501"/>
            <a:ext cx="5795963" cy="474027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4786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60351"/>
            <a:ext cx="5495926" cy="2138362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2603500"/>
            <a:ext cx="5495926" cy="357346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5" name="Picture Placeholder 1">
            <a:extLst>
              <a:ext uri="{FF2B5EF4-FFF2-40B4-BE49-F238E27FC236}">
                <a16:creationId xmlns:a16="http://schemas.microsoft.com/office/drawing/2014/main" id="{08C777B1-9A90-4B1E-A6AE-9339286077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91224" y="637283"/>
            <a:ext cx="2692800" cy="278254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/>
              <a:t>Add Image Here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0FEA994A-8056-4F3D-9365-B6A362A93E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98424" y="3430043"/>
            <a:ext cx="2692800" cy="277232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>
              <a:buNone/>
            </a:pPr>
            <a:r>
              <a:rPr lang="en-US" noProof="0"/>
              <a:t>Add Image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29E334-587D-4420-9285-C2A5F494582B}"/>
              </a:ext>
            </a:extLst>
          </p:cNvPr>
          <p:cNvSpPr/>
          <p:nvPr userDrawn="1"/>
        </p:nvSpPr>
        <p:spPr>
          <a:xfrm>
            <a:off x="9289522" y="3527226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BD4601-EF26-4D7C-8CB6-95488F17575B}"/>
              </a:ext>
            </a:extLst>
          </p:cNvPr>
          <p:cNvSpPr/>
          <p:nvPr userDrawn="1"/>
        </p:nvSpPr>
        <p:spPr>
          <a:xfrm>
            <a:off x="8621786" y="2848323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949C41-2679-4E9D-A28C-F0C979F5702B}"/>
              </a:ext>
            </a:extLst>
          </p:cNvPr>
          <p:cNvSpPr/>
          <p:nvPr userDrawn="1"/>
        </p:nvSpPr>
        <p:spPr>
          <a:xfrm>
            <a:off x="8870898" y="2508125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54B05D-55FD-4118-B899-4095FF50870D}"/>
              </a:ext>
            </a:extLst>
          </p:cNvPr>
          <p:cNvSpPr/>
          <p:nvPr userDrawn="1"/>
        </p:nvSpPr>
        <p:spPr>
          <a:xfrm>
            <a:off x="0" y="933450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9411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1016000"/>
            <a:ext cx="3997324" cy="2501899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3619500"/>
            <a:ext cx="3997325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02201" y="619125"/>
            <a:ext cx="3454400" cy="5581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6824EBC-CC6E-4D5A-B85A-DAC55ACE85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32801" y="260351"/>
            <a:ext cx="3454400" cy="558164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661888-890D-4E0C-8076-65EDFDB7DE27}"/>
              </a:ext>
            </a:extLst>
          </p:cNvPr>
          <p:cNvSpPr/>
          <p:nvPr userDrawn="1"/>
        </p:nvSpPr>
        <p:spPr>
          <a:xfrm>
            <a:off x="8432801" y="5842000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E48EF9-5BAF-4BD7-A6BE-866C0307B69F}"/>
              </a:ext>
            </a:extLst>
          </p:cNvPr>
          <p:cNvSpPr/>
          <p:nvPr userDrawn="1"/>
        </p:nvSpPr>
        <p:spPr>
          <a:xfrm>
            <a:off x="4902201" y="239509"/>
            <a:ext cx="3459162" cy="3587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D4A5F4-99AC-4FB3-8A59-AB8D7B4FC7D7}"/>
              </a:ext>
            </a:extLst>
          </p:cNvPr>
          <p:cNvSpPr/>
          <p:nvPr userDrawn="1"/>
        </p:nvSpPr>
        <p:spPr>
          <a:xfrm>
            <a:off x="0" y="1384300"/>
            <a:ext cx="177800" cy="445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2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060ACE-E228-45FD-83E3-FF4D1CCF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8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AF9FF-2A4E-41E6-956B-69BC625CC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233488"/>
            <a:ext cx="11520487" cy="4943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E1F87C-C7F2-4F14-86B1-854B7B0C580E}"/>
              </a:ext>
            </a:extLst>
          </p:cNvPr>
          <p:cNvSpPr/>
          <p:nvPr userDrawn="1"/>
        </p:nvSpPr>
        <p:spPr>
          <a:xfrm>
            <a:off x="11229975" y="6512060"/>
            <a:ext cx="962025" cy="345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D9470-E137-41DF-A5CA-C7B4B9856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8900" y="6581978"/>
            <a:ext cx="373062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DC2DEF-D2FE-4B45-ABA4-9F153FD1C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AB12CC-D752-4664-B92F-BAEFF0416B7E}"/>
              </a:ext>
            </a:extLst>
          </p:cNvPr>
          <p:cNvSpPr/>
          <p:nvPr userDrawn="1"/>
        </p:nvSpPr>
        <p:spPr>
          <a:xfrm>
            <a:off x="0" y="260350"/>
            <a:ext cx="300037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8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">
          <p15:clr>
            <a:srgbClr val="F26B43"/>
          </p15:clr>
        </p15:guide>
        <p15:guide id="2" pos="234">
          <p15:clr>
            <a:srgbClr val="F26B43"/>
          </p15:clr>
        </p15:guide>
        <p15:guide id="3" orient="horz" pos="4133">
          <p15:clr>
            <a:srgbClr val="F26B43"/>
          </p15:clr>
        </p15:guide>
        <p15:guide id="4" pos="7491">
          <p15:clr>
            <a:srgbClr val="F26B43"/>
          </p15:clr>
        </p15:guide>
        <p15:guide id="5" orient="horz" pos="640">
          <p15:clr>
            <a:srgbClr val="F26B43"/>
          </p15:clr>
        </p15:guide>
        <p15:guide id="6" orient="horz" pos="777">
          <p15:clr>
            <a:srgbClr val="F26B43"/>
          </p15:clr>
        </p15:guide>
        <p15:guide id="7" orient="horz" pos="4020">
          <p15:clr>
            <a:srgbClr val="F26B43"/>
          </p15:clr>
        </p15:guide>
        <p15:guide id="8" orient="horz" pos="39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xcel.tv/" TargetMode="External"/><Relationship Id="rId2" Type="http://schemas.openxmlformats.org/officeDocument/2006/relationships/hyperlink" Target="https://chandoo.org/wp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formationisbeautiful.net/" TargetMode="External"/><Relationship Id="rId5" Type="http://schemas.openxmlformats.org/officeDocument/2006/relationships/hyperlink" Target="https://eagereyes.org/" TargetMode="External"/><Relationship Id="rId4" Type="http://schemas.openxmlformats.org/officeDocument/2006/relationships/hyperlink" Target="https://www.nytimes.com/section/upsho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Magnifying glass showing decling performance">
            <a:extLst>
              <a:ext uri="{FF2B5EF4-FFF2-40B4-BE49-F238E27FC236}">
                <a16:creationId xmlns:a16="http://schemas.microsoft.com/office/drawing/2014/main" id="{48017C61-841B-408F-B752-D2BB68F956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3" r="9573"/>
          <a:stretch/>
        </p:blipFill>
        <p:spPr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Table and Chart Guidelines</a:t>
            </a:r>
            <a:endParaRPr lang="en-US" sz="3200" dirty="0"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D053262-2061-4965-B80F-2395898EDE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Jordan Goldmeier</a:t>
            </a:r>
          </a:p>
        </p:txBody>
      </p:sp>
    </p:spTree>
    <p:extLst>
      <p:ext uri="{BB962C8B-B14F-4D97-AF65-F5344CB8AC3E}">
        <p14:creationId xmlns:p14="http://schemas.microsoft.com/office/powerpoint/2010/main" val="2204387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C7B3-FFF0-40B4-A771-51D90816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Materials</a:t>
            </a:r>
          </a:p>
        </p:txBody>
      </p:sp>
      <p:pic>
        <p:nvPicPr>
          <p:cNvPr id="6" name="Content Placeholder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ED045A39-B964-45BB-8984-25BB678FA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60" y="1084936"/>
            <a:ext cx="7221008" cy="54087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B6B5F-8E94-4D70-9FA1-ECD05073E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3007A-716D-4865-AA12-9C435C697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E9540-6243-4214-9902-57E15CEDB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36729571-7984-4233-A02C-64E3BA00D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399" y="1060341"/>
            <a:ext cx="8437033" cy="56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54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B07DA2A-7487-4732-A782-3910F7A65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Charting Activities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30937B-6468-46D7-A1C3-61668C135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Chart Layout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Tables Layout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Connecting the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Data Visualization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Reference Materials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705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1651-16E1-44F8-9617-EBBEB3DE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38D85-43D0-4D2F-B421-CCC987EB1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0605196A-8251-4649-A5B2-242916D298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510522"/>
              </p:ext>
            </p:extLst>
          </p:nvPr>
        </p:nvGraphicFramePr>
        <p:xfrm>
          <a:off x="2720538" y="1019175"/>
          <a:ext cx="7566462" cy="5234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672FEA8-D9D6-412C-A80B-469171DFC431}"/>
              </a:ext>
            </a:extLst>
          </p:cNvPr>
          <p:cNvSpPr txBox="1"/>
          <p:nvPr/>
        </p:nvSpPr>
        <p:spPr>
          <a:xfrm>
            <a:off x="3691758" y="143010"/>
            <a:ext cx="2404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Bold, left aligned chart title / lighter subtitle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A2814E-4D4E-4774-A7A7-FCFA31313D3C}"/>
              </a:ext>
            </a:extLst>
          </p:cNvPr>
          <p:cNvSpPr txBox="1"/>
          <p:nvPr/>
        </p:nvSpPr>
        <p:spPr>
          <a:xfrm>
            <a:off x="301349" y="1813172"/>
            <a:ext cx="2404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Axis matches significant digits of labels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00F01D-4207-4699-A38A-7AB1064B5EDB}"/>
              </a:ext>
            </a:extLst>
          </p:cNvPr>
          <p:cNvSpPr txBox="1"/>
          <p:nvPr/>
        </p:nvSpPr>
        <p:spPr>
          <a:xfrm>
            <a:off x="8580055" y="420452"/>
            <a:ext cx="2404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Legend is out of the way and not on plot area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E5D67A-EDB2-4191-8D65-087499F10908}"/>
              </a:ext>
            </a:extLst>
          </p:cNvPr>
          <p:cNvSpPr txBox="1"/>
          <p:nvPr/>
        </p:nvSpPr>
        <p:spPr>
          <a:xfrm>
            <a:off x="229913" y="4841264"/>
            <a:ext cx="2404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Bar and column charts have axes that always start at zero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6B19D5-7BAF-4917-BCAE-616AD738D960}"/>
              </a:ext>
            </a:extLst>
          </p:cNvPr>
          <p:cNvSpPr txBox="1"/>
          <p:nvPr/>
        </p:nvSpPr>
        <p:spPr>
          <a:xfrm>
            <a:off x="4929597" y="2160922"/>
            <a:ext cx="2404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horizonal gridlines unless necessary. Data labels provide specific information.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E7D2DA-CC7C-4ED6-A38F-CC19771B56DB}"/>
              </a:ext>
            </a:extLst>
          </p:cNvPr>
          <p:cNvSpPr txBox="1"/>
          <p:nvPr/>
        </p:nvSpPr>
        <p:spPr>
          <a:xfrm>
            <a:off x="10177588" y="1942505"/>
            <a:ext cx="1713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horizonal gridlines unless necessary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66A4D4-1A31-46AD-BAC5-E132C1300768}"/>
              </a:ext>
            </a:extLst>
          </p:cNvPr>
          <p:cNvSpPr txBox="1"/>
          <p:nvPr/>
        </p:nvSpPr>
        <p:spPr>
          <a:xfrm>
            <a:off x="10249024" y="4241099"/>
            <a:ext cx="17130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 area has light border / chart area has no border. White or clear backgrounds.</a:t>
            </a:r>
          </a:p>
        </p:txBody>
      </p:sp>
    </p:spTree>
    <p:extLst>
      <p:ext uri="{BB962C8B-B14F-4D97-AF65-F5344CB8AC3E}">
        <p14:creationId xmlns:p14="http://schemas.microsoft.com/office/powerpoint/2010/main" val="2923195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78A0125-D2AB-4708-8738-B4E394E6B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Layout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EE2AF23-3BA9-4AB7-B273-8E73ECE361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569113"/>
              </p:ext>
            </p:extLst>
          </p:nvPr>
        </p:nvGraphicFramePr>
        <p:xfrm>
          <a:off x="2197100" y="1434403"/>
          <a:ext cx="9321800" cy="3972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4360">
                  <a:extLst>
                    <a:ext uri="{9D8B030D-6E8A-4147-A177-3AD203B41FA5}">
                      <a16:colId xmlns:a16="http://schemas.microsoft.com/office/drawing/2014/main" val="608953022"/>
                    </a:ext>
                  </a:extLst>
                </a:gridCol>
                <a:gridCol w="1864360">
                  <a:extLst>
                    <a:ext uri="{9D8B030D-6E8A-4147-A177-3AD203B41FA5}">
                      <a16:colId xmlns:a16="http://schemas.microsoft.com/office/drawing/2014/main" val="2695274692"/>
                    </a:ext>
                  </a:extLst>
                </a:gridCol>
                <a:gridCol w="1864360">
                  <a:extLst>
                    <a:ext uri="{9D8B030D-6E8A-4147-A177-3AD203B41FA5}">
                      <a16:colId xmlns:a16="http://schemas.microsoft.com/office/drawing/2014/main" val="1956984827"/>
                    </a:ext>
                  </a:extLst>
                </a:gridCol>
                <a:gridCol w="1864360">
                  <a:extLst>
                    <a:ext uri="{9D8B030D-6E8A-4147-A177-3AD203B41FA5}">
                      <a16:colId xmlns:a16="http://schemas.microsoft.com/office/drawing/2014/main" val="1502050719"/>
                    </a:ext>
                  </a:extLst>
                </a:gridCol>
                <a:gridCol w="1864360">
                  <a:extLst>
                    <a:ext uri="{9D8B030D-6E8A-4147-A177-3AD203B41FA5}">
                      <a16:colId xmlns:a16="http://schemas.microsoft.com/office/drawing/2014/main" val="3217388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Key Value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Categorical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Freeform Text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Numerical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2576846"/>
                  </a:ext>
                </a:extLst>
              </a:tr>
              <a:tr h="173672">
                <a:tc>
                  <a:txBody>
                    <a:bodyPr/>
                    <a:lstStyle/>
                    <a:p>
                      <a:r>
                        <a:rPr lang="en-US" dirty="0"/>
                        <a:t>Project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8/2/1999 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Blah blah blah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$5000.00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244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Project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10/23/1999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$7000.00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741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1/28/2000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$3000.20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0643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2/7/2000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Canceled project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$500.00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980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3/29/2000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Great project!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$200.00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4768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6/18/2000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$5500.00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483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7/16/2000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$9800.59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3589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10/10/2000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$10,000.00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3640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Project 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11/11/2000</a:t>
                      </a:r>
                    </a:p>
                  </a:txBody>
                  <a:tcPr marL="4233" marR="4233" marT="423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$500.00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24417772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8C68C-BE8A-444E-AAE3-B461A5F4C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B6521A-04FE-4568-AFE8-9F21CC37B2F3}"/>
              </a:ext>
            </a:extLst>
          </p:cNvPr>
          <p:cNvSpPr txBox="1"/>
          <p:nvPr/>
        </p:nvSpPr>
        <p:spPr>
          <a:xfrm>
            <a:off x="371475" y="3936999"/>
            <a:ext cx="1584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required, add a light horizontal line.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20DF4F-B6EC-4DB9-B79D-E9B147464BDD}"/>
              </a:ext>
            </a:extLst>
          </p:cNvPr>
          <p:cNvSpPr/>
          <p:nvPr/>
        </p:nvSpPr>
        <p:spPr>
          <a:xfrm>
            <a:off x="220133" y="1397675"/>
            <a:ext cx="19769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Key value is always to the left of the table. Unless it’s an index column, should be left-aligned.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7BF126-E315-4C99-B630-68722EF8E5C0}"/>
              </a:ext>
            </a:extLst>
          </p:cNvPr>
          <p:cNvSpPr/>
          <p:nvPr/>
        </p:nvSpPr>
        <p:spPr>
          <a:xfrm>
            <a:off x="3502814" y="5480423"/>
            <a:ext cx="2472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Left-align dates.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988EF53-63BA-46FD-976B-BAF58ABACF73}"/>
              </a:ext>
            </a:extLst>
          </p:cNvPr>
          <p:cNvSpPr/>
          <p:nvPr/>
        </p:nvSpPr>
        <p:spPr>
          <a:xfrm>
            <a:off x="5621866" y="5528347"/>
            <a:ext cx="2472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Categorical data is center-aligned.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560DE8-3A55-440F-91A6-1004666FE07B}"/>
              </a:ext>
            </a:extLst>
          </p:cNvPr>
          <p:cNvSpPr/>
          <p:nvPr/>
        </p:nvSpPr>
        <p:spPr>
          <a:xfrm>
            <a:off x="7594599" y="2181997"/>
            <a:ext cx="247226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Free form text is left-aligned and wrapped.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846714-8919-4B12-8507-1345446DB007}"/>
              </a:ext>
            </a:extLst>
          </p:cNvPr>
          <p:cNvSpPr/>
          <p:nvPr/>
        </p:nvSpPr>
        <p:spPr>
          <a:xfrm>
            <a:off x="8737600" y="5561648"/>
            <a:ext cx="2967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Numerical data is always right-aligned and taken to most significant digit.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5BCF6E-6AD0-4C4D-8FC8-D7D1B7F2844B}"/>
              </a:ext>
            </a:extLst>
          </p:cNvPr>
          <p:cNvSpPr/>
          <p:nvPr/>
        </p:nvSpPr>
        <p:spPr>
          <a:xfrm>
            <a:off x="3522131" y="437613"/>
            <a:ext cx="3229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Data inside table always matches alignment of its header.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2B05BB-C42A-481D-BED6-EADFA95473EE}"/>
              </a:ext>
            </a:extLst>
          </p:cNvPr>
          <p:cNvSpPr/>
          <p:nvPr/>
        </p:nvSpPr>
        <p:spPr>
          <a:xfrm>
            <a:off x="7522633" y="4474197"/>
            <a:ext cx="247226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Only important data is highlighted</a:t>
            </a:r>
          </a:p>
        </p:txBody>
      </p:sp>
    </p:spTree>
    <p:extLst>
      <p:ext uri="{BB962C8B-B14F-4D97-AF65-F5344CB8AC3E}">
        <p14:creationId xmlns:p14="http://schemas.microsoft.com/office/powerpoint/2010/main" val="1136415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F1DAF-1C02-420F-AF05-D1738AD6D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75111-856D-41C1-8FCB-40B0758CC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we present must always be the natural extension of the underlying problem.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instance, it would not make sense to…</a:t>
            </a:r>
          </a:p>
          <a:p>
            <a:r>
              <a:rPr lang="en-US" dirty="0"/>
              <a:t>Use pie charts for time series data</a:t>
            </a:r>
          </a:p>
          <a:p>
            <a:r>
              <a:rPr lang="en-US" dirty="0"/>
              <a:t>Use discrete charts for connected data</a:t>
            </a:r>
          </a:p>
          <a:p>
            <a:r>
              <a:rPr lang="en-US" dirty="0"/>
              <a:t>Use 3d charts when the third dimension is just an embellishment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879FB-60C9-4A93-907A-BBED5197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6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DF10B-48C5-47E4-9F7B-1E98E8A37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visualization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74A5A3-ABEF-4594-BF44-6E0CF319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6</a:t>
            </a:fld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406261-2D69-43B8-8A81-51B1CF312F68}"/>
              </a:ext>
            </a:extLst>
          </p:cNvPr>
          <p:cNvCxnSpPr/>
          <p:nvPr/>
        </p:nvCxnSpPr>
        <p:spPr>
          <a:xfrm>
            <a:off x="939800" y="2455333"/>
            <a:ext cx="103124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0F36DF4-2FB3-44E2-9E62-E8CF552292D1}"/>
              </a:ext>
            </a:extLst>
          </p:cNvPr>
          <p:cNvSpPr txBox="1"/>
          <p:nvPr/>
        </p:nvSpPr>
        <p:spPr>
          <a:xfrm>
            <a:off x="-136526" y="1755800"/>
            <a:ext cx="3573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Development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4F12F8-A428-409E-901D-C8B1DD696757}"/>
              </a:ext>
            </a:extLst>
          </p:cNvPr>
          <p:cNvSpPr txBox="1"/>
          <p:nvPr/>
        </p:nvSpPr>
        <p:spPr>
          <a:xfrm>
            <a:off x="8131439" y="1755799"/>
            <a:ext cx="3573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Production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AD12CF-75D0-4F76-A6B1-81FA9F051730}"/>
              </a:ext>
            </a:extLst>
          </p:cNvPr>
          <p:cNvSpPr txBox="1"/>
          <p:nvPr/>
        </p:nvSpPr>
        <p:spPr>
          <a:xfrm>
            <a:off x="591608" y="2658640"/>
            <a:ext cx="2913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Be creative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Trial / 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Break rules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Get as many “views” as you can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466713-6175-4991-83D1-47C54B7D7BC8}"/>
              </a:ext>
            </a:extLst>
          </p:cNvPr>
          <p:cNvSpPr txBox="1"/>
          <p:nvPr/>
        </p:nvSpPr>
        <p:spPr>
          <a:xfrm>
            <a:off x="3991505" y="1744289"/>
            <a:ext cx="3573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Refinement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295D08-5C9C-4147-A3D6-B1528AE82B04}"/>
              </a:ext>
            </a:extLst>
          </p:cNvPr>
          <p:cNvSpPr txBox="1"/>
          <p:nvPr/>
        </p:nvSpPr>
        <p:spPr>
          <a:xfrm>
            <a:off x="4511673" y="2650950"/>
            <a:ext cx="35231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Present to leadership for initial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Reduce charts down favorites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Solicit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Identify main messages / themes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3B688A-F474-48C4-BC64-F41B8AC66E1B}"/>
              </a:ext>
            </a:extLst>
          </p:cNvPr>
          <p:cNvSpPr txBox="1"/>
          <p:nvPr/>
        </p:nvSpPr>
        <p:spPr>
          <a:xfrm>
            <a:off x="8618008" y="2700237"/>
            <a:ext cx="3404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Focus on design &amp; color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Identify audience match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Save improvements for next version</a:t>
            </a:r>
          </a:p>
        </p:txBody>
      </p:sp>
    </p:spTree>
    <p:extLst>
      <p:ext uri="{BB962C8B-B14F-4D97-AF65-F5344CB8AC3E}">
        <p14:creationId xmlns:p14="http://schemas.microsoft.com/office/powerpoint/2010/main" val="793715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73385-D9E4-420A-AB14-F4B9BC3C5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Pitfalls in Data Visualization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4F8ED-B800-46AB-BF8E-63654E643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 focused on data visualization rules early on</a:t>
            </a:r>
          </a:p>
          <a:p>
            <a:r>
              <a:rPr lang="en-US" dirty="0"/>
              <a:t>Putting perfection ahead of delivery</a:t>
            </a:r>
          </a:p>
          <a:p>
            <a:r>
              <a:rPr lang="en-US" dirty="0"/>
              <a:t>Creating the story before the chart</a:t>
            </a:r>
          </a:p>
          <a:p>
            <a:r>
              <a:rPr lang="en-US" dirty="0"/>
              <a:t>Not soliciting feedback</a:t>
            </a:r>
          </a:p>
          <a:p>
            <a:r>
              <a:rPr lang="en-US" dirty="0"/>
              <a:t>Not receiving feedback</a:t>
            </a:r>
          </a:p>
          <a:p>
            <a:r>
              <a:rPr lang="en-US" dirty="0"/>
              <a:t>Assuming there is only one 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57849-D0CE-4884-9B22-6AD95DC2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3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A33B1-FCE8-44A0-A046-FD893A14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E6EB9-3896-4D34-AD85-F4BF66EDB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Books</a:t>
            </a:r>
          </a:p>
          <a:p>
            <a:r>
              <a:rPr lang="en-US" dirty="0"/>
              <a:t>Storytelling with Data: A Data Visualization Guide for Business Professionals</a:t>
            </a:r>
          </a:p>
          <a:p>
            <a:r>
              <a:rPr lang="en-US" dirty="0"/>
              <a:t>The Functional Art: An Introduction to Information Graphics and Visualization</a:t>
            </a:r>
          </a:p>
          <a:p>
            <a:r>
              <a:rPr lang="en-US" dirty="0"/>
              <a:t>Information Dashboard Design</a:t>
            </a:r>
          </a:p>
          <a:p>
            <a:r>
              <a:rPr lang="en-US" dirty="0"/>
              <a:t>Dashboards for Excel</a:t>
            </a:r>
          </a:p>
          <a:p>
            <a:r>
              <a:rPr lang="en-US" dirty="0"/>
              <a:t>The Big Book of Dashboards: Visualizing Your Data Using Real-World Business Scenarios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8C71A-86DA-4037-B79C-7AF00CE06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90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AB38-FB46-44B6-8148-9E8888E4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3D5F3-6E42-4B57-838C-92FFB5FDA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Blogs</a:t>
            </a:r>
          </a:p>
          <a:p>
            <a:r>
              <a:rPr lang="en-US" dirty="0" err="1"/>
              <a:t>Chandoo</a:t>
            </a:r>
            <a:r>
              <a:rPr lang="en-US" dirty="0"/>
              <a:t> - </a:t>
            </a:r>
            <a:r>
              <a:rPr lang="en-US" dirty="0">
                <a:hlinkClick r:id="rId2"/>
              </a:rPr>
              <a:t>https://chandoo.org/wp/</a:t>
            </a:r>
            <a:endParaRPr lang="en-US" dirty="0"/>
          </a:p>
          <a:p>
            <a:r>
              <a:rPr lang="en-US" dirty="0"/>
              <a:t>Excel.tv – </a:t>
            </a:r>
            <a:r>
              <a:rPr lang="en-US" dirty="0">
                <a:hlinkClick r:id="rId3"/>
              </a:rPr>
              <a:t>https://Excel.tv</a:t>
            </a:r>
            <a:endParaRPr lang="en-US" dirty="0"/>
          </a:p>
          <a:p>
            <a:r>
              <a:rPr lang="en-US" dirty="0"/>
              <a:t>New York Times “Upshot” - </a:t>
            </a:r>
            <a:r>
              <a:rPr lang="en-US" dirty="0">
                <a:hlinkClick r:id="rId4"/>
              </a:rPr>
              <a:t>https://www.nytimes.com/section/upshot</a:t>
            </a:r>
            <a:endParaRPr lang="en-US" dirty="0"/>
          </a:p>
          <a:p>
            <a:r>
              <a:rPr lang="en-US" dirty="0"/>
              <a:t>Eager Eyes - </a:t>
            </a:r>
            <a:r>
              <a:rPr lang="en-US" dirty="0">
                <a:hlinkClick r:id="rId5"/>
              </a:rPr>
              <a:t>https://eagereyes.org/</a:t>
            </a:r>
            <a:endParaRPr lang="en-US" dirty="0"/>
          </a:p>
          <a:p>
            <a:r>
              <a:rPr lang="en-US" dirty="0"/>
              <a:t>Information is beautiful.net - </a:t>
            </a:r>
            <a:r>
              <a:rPr lang="en-US" dirty="0">
                <a:hlinkClick r:id="rId6"/>
              </a:rPr>
              <a:t>https://informationisbeautiful.net/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9053A-86E5-4CAA-8331-B2720089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5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ustom 38">
      <a:majorFont>
        <a:latin typeface="Segoe UI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LT Template_Classic_Bold_Block_01_MS_v5" id="{AA60D5CE-876A-47D1-9228-3D76491083AD}" vid="{07E49AEA-13A3-4305-88B7-82B9D72D09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508</Words>
  <Application>Microsoft Office PowerPoint</Application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Segoe UI</vt:lpstr>
      <vt:lpstr>1_Office Theme</vt:lpstr>
      <vt:lpstr>Table and Chart Guidelines</vt:lpstr>
      <vt:lpstr>Charting Activities</vt:lpstr>
      <vt:lpstr>Chart Layout</vt:lpstr>
      <vt:lpstr>Table Layout</vt:lpstr>
      <vt:lpstr>Connecting the data</vt:lpstr>
      <vt:lpstr>Data visualization process</vt:lpstr>
      <vt:lpstr>Pitfalls in Data Visualization Process</vt:lpstr>
      <vt:lpstr>Resources</vt:lpstr>
      <vt:lpstr>Resources</vt:lpstr>
      <vt:lpstr>Reference Materials</vt:lpstr>
      <vt:lpstr>Reference Materials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Goldmeier</dc:creator>
  <cp:lastModifiedBy>Jordan Goldmeier</cp:lastModifiedBy>
  <cp:revision>19</cp:revision>
  <cp:lastPrinted>2020-07-07T14:11:58Z</cp:lastPrinted>
  <dcterms:created xsi:type="dcterms:W3CDTF">2020-07-05T18:28:34Z</dcterms:created>
  <dcterms:modified xsi:type="dcterms:W3CDTF">2020-08-03T16:39:02Z</dcterms:modified>
</cp:coreProperties>
</file>